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947" r:id="rId1"/>
    <p:sldMasterId id="2147484024" r:id="rId2"/>
    <p:sldMasterId id="2147484036" r:id="rId3"/>
  </p:sldMasterIdLst>
  <p:notesMasterIdLst>
    <p:notesMasterId r:id="rId121"/>
  </p:notesMasterIdLst>
  <p:handoutMasterIdLst>
    <p:handoutMasterId r:id="rId122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</p:sldIdLst>
  <p:sldSz cx="12192000" cy="6858000"/>
  <p:notesSz cx="7010400" cy="9296400"/>
  <p:custDataLst>
    <p:tags r:id="rId1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1pPr>
    <a:lvl2pPr marL="4556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2pPr>
    <a:lvl3pPr marL="9128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3pPr>
    <a:lvl4pPr marL="13700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4pPr>
    <a:lvl5pPr marL="18272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4656" userDrawn="1">
          <p15:clr>
            <a:srgbClr val="A4A3A4"/>
          </p15:clr>
        </p15:guide>
        <p15:guide id="4" orient="horz" pos="3864" userDrawn="1">
          <p15:clr>
            <a:srgbClr val="A4A3A4"/>
          </p15:clr>
        </p15:guide>
        <p15:guide id="5" orient="horz" pos="2784" userDrawn="1">
          <p15:clr>
            <a:srgbClr val="A4A3A4"/>
          </p15:clr>
        </p15:guide>
        <p15:guide id="6" orient="horz" pos="3048" userDrawn="1">
          <p15:clr>
            <a:srgbClr val="A4A3A4"/>
          </p15:clr>
        </p15:guide>
        <p15:guide id="7" orient="horz" pos="1320" userDrawn="1">
          <p15:clr>
            <a:srgbClr val="A4A3A4"/>
          </p15:clr>
        </p15:guide>
        <p15:guide id="9" pos="6789" userDrawn="1">
          <p15:clr>
            <a:srgbClr val="A4A3A4"/>
          </p15:clr>
        </p15:guide>
        <p15:guide id="10" pos="1716" userDrawn="1">
          <p15:clr>
            <a:srgbClr val="A4A3A4"/>
          </p15:clr>
        </p15:guide>
        <p15:guide id="12" pos="5640" userDrawn="1">
          <p15:clr>
            <a:srgbClr val="A4A3A4"/>
          </p15:clr>
        </p15:guide>
        <p15:guide id="13" orient="horz" pos="2448" userDrawn="1">
          <p15:clr>
            <a:srgbClr val="A4A3A4"/>
          </p15:clr>
        </p15:guide>
        <p15:guide id="14" orient="horz" pos="4320" userDrawn="1">
          <p15:clr>
            <a:srgbClr val="A4A3A4"/>
          </p15:clr>
        </p15:guide>
        <p15:guide id="15" orient="horz" pos="2088" userDrawn="1">
          <p15:clr>
            <a:srgbClr val="A4A3A4"/>
          </p15:clr>
        </p15:guide>
        <p15:guide id="16" pos="5472" userDrawn="1">
          <p15:clr>
            <a:srgbClr val="A4A3A4"/>
          </p15:clr>
        </p15:guide>
        <p15:guide id="17" orient="horz" pos="3840" userDrawn="1">
          <p15:clr>
            <a:srgbClr val="A4A3A4"/>
          </p15:clr>
        </p15:guide>
        <p15:guide id="18" pos="1050" userDrawn="1">
          <p15:clr>
            <a:srgbClr val="A4A3A4"/>
          </p15:clr>
        </p15:guide>
        <p15:guide id="19" pos="6984" userDrawn="1">
          <p15:clr>
            <a:srgbClr val="A4A3A4"/>
          </p15:clr>
        </p15:guide>
        <p15:guide id="20" pos="696" userDrawn="1">
          <p15:clr>
            <a:srgbClr val="A4A3A4"/>
          </p15:clr>
        </p15:guide>
        <p15:guide id="21" orient="horz" pos="3807">
          <p15:clr>
            <a:srgbClr val="A4A3A4"/>
          </p15:clr>
        </p15:guide>
        <p15:guide id="22" orient="horz" pos="792">
          <p15:clr>
            <a:srgbClr val="A4A3A4"/>
          </p15:clr>
        </p15:guide>
        <p15:guide id="23" orient="horz" pos="3921">
          <p15:clr>
            <a:srgbClr val="A4A3A4"/>
          </p15:clr>
        </p15:guide>
        <p15:guide id="24" orient="horz" pos="4227">
          <p15:clr>
            <a:srgbClr val="A4A3A4"/>
          </p15:clr>
        </p15:guide>
        <p15:guide id="25" orient="horz" pos="3677">
          <p15:clr>
            <a:srgbClr val="A4A3A4"/>
          </p15:clr>
        </p15:guide>
        <p15:guide id="26" orient="horz" pos="1215">
          <p15:clr>
            <a:srgbClr val="A4A3A4"/>
          </p15:clr>
        </p15:guide>
        <p15:guide id="27" pos="3999">
          <p15:clr>
            <a:srgbClr val="A4A3A4"/>
          </p15:clr>
        </p15:guide>
        <p15:guide id="28" pos="1764">
          <p15:clr>
            <a:srgbClr val="A4A3A4"/>
          </p15:clr>
        </p15:guide>
        <p15:guide id="29" pos="6136">
          <p15:clr>
            <a:srgbClr val="A4A3A4"/>
          </p15:clr>
        </p15:guide>
        <p15:guide id="30" pos="4896">
          <p15:clr>
            <a:srgbClr val="A4A3A4"/>
          </p15:clr>
        </p15:guide>
        <p15:guide id="31" pos="700">
          <p15:clr>
            <a:srgbClr val="A4A3A4"/>
          </p15:clr>
        </p15:guide>
        <p15:guide id="32" pos="7368">
          <p15:clr>
            <a:srgbClr val="A4A3A4"/>
          </p15:clr>
        </p15:guide>
        <p15:guide id="33" pos="449">
          <p15:clr>
            <a:srgbClr val="A4A3A4"/>
          </p15:clr>
        </p15:guide>
        <p15:guide id="34" pos="240">
          <p15:clr>
            <a:srgbClr val="A4A3A4"/>
          </p15:clr>
        </p15:guide>
        <p15:guide id="35" orient="horz" pos="3462">
          <p15:clr>
            <a:srgbClr val="A4A3A4"/>
          </p15:clr>
        </p15:guide>
        <p15:guide id="36" orient="horz" pos="1120">
          <p15:clr>
            <a:srgbClr val="A4A3A4"/>
          </p15:clr>
        </p15:guide>
        <p15:guide id="37" pos="4613">
          <p15:clr>
            <a:srgbClr val="A4A3A4"/>
          </p15:clr>
        </p15:guide>
        <p15:guide id="38" pos="5752">
          <p15:clr>
            <a:srgbClr val="A4A3A4"/>
          </p15:clr>
        </p15:guide>
        <p15:guide id="39" pos="4995">
          <p15:clr>
            <a:srgbClr val="A4A3A4"/>
          </p15:clr>
        </p15:guide>
        <p15:guide id="40" pos="3653">
          <p15:clr>
            <a:srgbClr val="A4A3A4"/>
          </p15:clr>
        </p15:guide>
        <p15:guide id="41" pos="5081">
          <p15:clr>
            <a:srgbClr val="A4A3A4"/>
          </p15:clr>
        </p15:guide>
        <p15:guide id="42" pos="4335">
          <p15:clr>
            <a:srgbClr val="A4A3A4"/>
          </p15:clr>
        </p15:guide>
        <p15:guide id="43" pos="587">
          <p15:clr>
            <a:srgbClr val="A4A3A4"/>
          </p15:clr>
        </p15:guide>
        <p15:guide id="44" pos="489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aina Mitsch" initials="ADM" lastIdx="96" clrIdx="0"/>
  <p:cmAuthor id="1" name="Kimberly Dittmar" initials="KD" lastIdx="20" clrIdx="1"/>
  <p:cmAuthor id="2" name="Shannon O'Sullivan" initials="SO" lastIdx="29" clrIdx="2"/>
  <p:cmAuthor id="3" name="Dana Tabor" initials="DT" lastIdx="3" clrIdx="3"/>
  <p:cmAuthor id="4" name="Bruce Neal" initials="BN" lastIdx="3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57200"/>
    <a:srgbClr val="134677"/>
    <a:srgbClr val="08357A"/>
    <a:srgbClr val="FFFFFF"/>
    <a:srgbClr val="09357A"/>
    <a:srgbClr val="01306C"/>
    <a:srgbClr val="E7ECF4"/>
    <a:srgbClr val="8DE0FF"/>
    <a:srgbClr val="FCF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66" autoAdjust="0"/>
    <p:restoredTop sz="91616" autoAdjust="0"/>
  </p:normalViewPr>
  <p:slideViewPr>
    <p:cSldViewPr snapToGrid="0" showGuides="1">
      <p:cViewPr varScale="1">
        <p:scale>
          <a:sx n="99" d="100"/>
          <a:sy n="99" d="100"/>
        </p:scale>
        <p:origin x="1416" y="176"/>
      </p:cViewPr>
      <p:guideLst>
        <p:guide orient="horz" pos="2184"/>
        <p:guide pos="4656"/>
        <p:guide orient="horz" pos="3864"/>
        <p:guide orient="horz" pos="2784"/>
        <p:guide orient="horz" pos="3048"/>
        <p:guide orient="horz" pos="1320"/>
        <p:guide pos="6789"/>
        <p:guide pos="1716"/>
        <p:guide pos="5640"/>
        <p:guide orient="horz" pos="2448"/>
        <p:guide orient="horz" pos="4320"/>
        <p:guide orient="horz" pos="2088"/>
        <p:guide pos="5472"/>
        <p:guide orient="horz" pos="3840"/>
        <p:guide pos="1050"/>
        <p:guide pos="6984"/>
        <p:guide pos="696"/>
        <p:guide orient="horz" pos="3807"/>
        <p:guide orient="horz" pos="792"/>
        <p:guide orient="horz" pos="3921"/>
        <p:guide orient="horz" pos="4227"/>
        <p:guide orient="horz" pos="3677"/>
        <p:guide orient="horz" pos="1215"/>
        <p:guide pos="3999"/>
        <p:guide pos="1764"/>
        <p:guide pos="6136"/>
        <p:guide pos="4896"/>
        <p:guide pos="700"/>
        <p:guide pos="7368"/>
        <p:guide pos="449"/>
        <p:guide pos="240"/>
        <p:guide orient="horz" pos="3462"/>
        <p:guide orient="horz" pos="1120"/>
        <p:guide pos="4613"/>
        <p:guide pos="5752"/>
        <p:guide pos="4995"/>
        <p:guide pos="3653"/>
        <p:guide pos="5081"/>
        <p:guide pos="4335"/>
        <p:guide pos="587"/>
        <p:guide pos="48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284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20" Type="http://schemas.openxmlformats.org/officeDocument/2006/relationships/slide" Target="slides/slide117.xml"/><Relationship Id="rId121" Type="http://schemas.openxmlformats.org/officeDocument/2006/relationships/notesMaster" Target="notesMasters/notesMaster1.xml"/><Relationship Id="rId122" Type="http://schemas.openxmlformats.org/officeDocument/2006/relationships/handoutMaster" Target="handoutMasters/handoutMaster1.xml"/><Relationship Id="rId123" Type="http://schemas.openxmlformats.org/officeDocument/2006/relationships/tags" Target="tags/tag1.xml"/><Relationship Id="rId124" Type="http://schemas.openxmlformats.org/officeDocument/2006/relationships/commentAuthors" Target="commentAuthors.xml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129" Type="http://schemas.microsoft.com/office/2015/10/relationships/revisionInfo" Target="revisionInfo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00" Type="http://schemas.openxmlformats.org/officeDocument/2006/relationships/slide" Target="slides/slide97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0CF80-C726-4E66-933B-C0807B5F6B04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52A2F-9356-4CB2-8D7C-997B346A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22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4D5A4-6FFE-4685-9FA3-971566B84AA3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993B7-3883-4FF2-A74A-67750E8D5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:9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5486401" y="2197041"/>
            <a:ext cx="6324599" cy="1015663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486401" y="3287712"/>
            <a:ext cx="6324599" cy="369888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486401" y="304800"/>
            <a:ext cx="6324599" cy="355600"/>
          </a:xfrm>
        </p:spPr>
        <p:txBody>
          <a:bodyPr/>
          <a:lstStyle>
            <a:lvl1pPr marL="0" indent="0">
              <a:buNone/>
              <a:defRPr sz="15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86401" y="5515689"/>
            <a:ext cx="6324599" cy="123111"/>
          </a:xfrm>
          <a:noFill/>
          <a:ln>
            <a:noFill/>
          </a:ln>
        </p:spPr>
        <p:txBody>
          <a:bodyPr wrap="square" lIns="91440" tIns="0" rIns="0" bIns="0" anchor="b" anchorCtr="0">
            <a:spAutoFit/>
          </a:bodyPr>
          <a:lstStyle>
            <a:lvl1pPr marL="0" indent="0">
              <a:buNone/>
              <a:defRPr lang="en-US" sz="800" b="1" kern="1200" smtClean="0">
                <a:solidFill>
                  <a:schemeClr val="bg1"/>
                </a:solidFill>
                <a:latin typeface="Verdana" pitchFamily="-105" charset="0"/>
                <a:ea typeface="ＭＳ Ｐゴシック" pitchFamily="34" charset="-128"/>
                <a:cs typeface="ＭＳ Ｐゴシック" pitchFamily="-105" charset="-128"/>
              </a:defRPr>
            </a:lvl1pPr>
            <a:lvl2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>
              <a:defRPr lang="en-US" sz="2400" kern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</a:lstStyle>
          <a:p>
            <a:pPr lvl="0" defTabSz="457200">
              <a:spcBef>
                <a:spcPct val="0"/>
              </a:spcBef>
            </a:pPr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7236" y="6225988"/>
            <a:ext cx="6140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Presented at the 53</a:t>
            </a:r>
            <a:r>
              <a:rPr lang="en-US" sz="1000" baseline="30000" dirty="0">
                <a:solidFill>
                  <a:schemeClr val="bg1"/>
                </a:solidFill>
              </a:rPr>
              <a:t>rd</a:t>
            </a:r>
            <a:r>
              <a:rPr lang="en-US" sz="1000" dirty="0">
                <a:solidFill>
                  <a:schemeClr val="bg1"/>
                </a:solidFill>
              </a:rPr>
              <a:t> Annual Meeting of the European </a:t>
            </a:r>
            <a:r>
              <a:rPr lang="en-US" sz="1000" baseline="0" dirty="0">
                <a:solidFill>
                  <a:schemeClr val="bg1"/>
                </a:solidFill>
              </a:rPr>
              <a:t>Association for the Study of Diabetes; </a:t>
            </a:r>
          </a:p>
          <a:p>
            <a:r>
              <a:rPr lang="en-US" sz="1000" baseline="0" dirty="0">
                <a:solidFill>
                  <a:schemeClr val="bg1"/>
                </a:solidFill>
              </a:rPr>
              <a:t>15 September 2017</a:t>
            </a:r>
            <a:r>
              <a:rPr lang="en-US" sz="1000" baseline="0">
                <a:solidFill>
                  <a:schemeClr val="bg1"/>
                </a:solidFill>
              </a:rPr>
              <a:t>; Lisbon, Portugal</a:t>
            </a:r>
            <a:r>
              <a:rPr lang="en-US" sz="1000" baseline="0" dirty="0">
                <a:solidFill>
                  <a:schemeClr val="bg1"/>
                </a:solidFill>
              </a:rPr>
              <a:t>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:3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5486404" y="2197045"/>
            <a:ext cx="6197601" cy="1015663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486404" y="3287712"/>
            <a:ext cx="6197601" cy="369888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486404" y="304800"/>
            <a:ext cx="6197601" cy="355600"/>
          </a:xfrm>
        </p:spPr>
        <p:txBody>
          <a:bodyPr/>
          <a:lstStyle>
            <a:lvl1pPr marL="0" indent="0">
              <a:buNone/>
              <a:defRPr sz="15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86404" y="5527357"/>
            <a:ext cx="6194753" cy="123111"/>
          </a:xfrm>
          <a:noFill/>
          <a:ln>
            <a:noFill/>
          </a:ln>
        </p:spPr>
        <p:txBody>
          <a:bodyPr wrap="square" lIns="91440" tIns="0" rIns="0" bIns="0" anchor="b" anchorCtr="0">
            <a:spAutoFit/>
          </a:bodyPr>
          <a:lstStyle>
            <a:lvl1pPr marL="0" indent="0">
              <a:buNone/>
              <a:defRPr lang="en-US" sz="800" b="1" kern="1200" smtClean="0">
                <a:solidFill>
                  <a:schemeClr val="bg1"/>
                </a:solidFill>
                <a:latin typeface="Verdana" pitchFamily="-105" charset="0"/>
                <a:ea typeface="ＭＳ Ｐゴシック" pitchFamily="34" charset="-128"/>
                <a:cs typeface="ＭＳ Ｐゴシック" pitchFamily="-105" charset="-128"/>
              </a:defRPr>
            </a:lvl1pPr>
            <a:lvl2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>
              <a:defRPr lang="en-US" sz="2400" kern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</a:lstStyle>
          <a:p>
            <a:pPr lvl="0" defTabSz="457200">
              <a:spcBef>
                <a:spcPct val="0"/>
              </a:spcBef>
            </a:pPr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9649" y="6225988"/>
            <a:ext cx="7942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Presented at the 53</a:t>
            </a:r>
            <a:r>
              <a:rPr lang="en-US" sz="1000" baseline="30000" dirty="0">
                <a:solidFill>
                  <a:schemeClr val="bg1"/>
                </a:solidFill>
              </a:rPr>
              <a:t>rd</a:t>
            </a:r>
            <a:r>
              <a:rPr lang="en-US" sz="1000" dirty="0">
                <a:solidFill>
                  <a:schemeClr val="bg1"/>
                </a:solidFill>
              </a:rPr>
              <a:t> Annual Meeting of the European </a:t>
            </a:r>
            <a:r>
              <a:rPr lang="en-US" sz="1000" baseline="0" dirty="0">
                <a:solidFill>
                  <a:schemeClr val="bg1"/>
                </a:solidFill>
              </a:rPr>
              <a:t>Association for the Study of Diabetes; </a:t>
            </a:r>
          </a:p>
          <a:p>
            <a:r>
              <a:rPr lang="en-US" sz="1000" baseline="0" dirty="0">
                <a:solidFill>
                  <a:schemeClr val="bg1"/>
                </a:solidFill>
              </a:rPr>
              <a:t>15 September 2017</a:t>
            </a:r>
            <a:r>
              <a:rPr lang="en-US" sz="1000" baseline="0">
                <a:solidFill>
                  <a:schemeClr val="bg1"/>
                </a:solidFill>
              </a:rPr>
              <a:t>; Lisbon, Portugal</a:t>
            </a:r>
            <a:r>
              <a:rPr lang="en-US" sz="1000" baseline="0" dirty="0">
                <a:solidFill>
                  <a:schemeClr val="bg1"/>
                </a:solidFill>
              </a:rPr>
              <a:t>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3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2400" y="717339"/>
            <a:ext cx="11347200" cy="461665"/>
          </a:xfrm>
          <a:prstGeom prst="rect">
            <a:avLst/>
          </a:prstGeo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da-DK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en-GB" noProof="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66" y="138551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8569" eaLnBrk="1" hangingPunct="1">
              <a:spcBef>
                <a:spcPct val="0"/>
              </a:spcBef>
              <a:defRPr sz="6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51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8569" eaLnBrk="1" hangingPunct="1">
              <a:spcBef>
                <a:spcPct val="0"/>
              </a:spcBef>
              <a:defRPr sz="6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75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7536" eaLnBrk="1" hangingPunct="1">
              <a:defRPr sz="6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77DE-79D3-48B3-B566-EEF3A9546AA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87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108009"/>
            <a:ext cx="10363200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20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2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503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10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51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42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18" y="587375"/>
            <a:ext cx="11434482" cy="4749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2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:9 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1001" y="2197041"/>
            <a:ext cx="6321754" cy="1015663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1001" y="3287712"/>
            <a:ext cx="6321754" cy="369888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3905" y="5527353"/>
            <a:ext cx="6318849" cy="123111"/>
          </a:xfrm>
          <a:noFill/>
          <a:ln>
            <a:noFill/>
          </a:ln>
        </p:spPr>
        <p:txBody>
          <a:bodyPr wrap="square" lIns="91440" tIns="0" rIns="0" bIns="0" anchor="b" anchorCtr="0">
            <a:spAutoFit/>
          </a:bodyPr>
          <a:lstStyle>
            <a:lvl1pPr marL="0" indent="0">
              <a:buNone/>
              <a:defRPr lang="en-US" sz="800" b="1" kern="1200" smtClean="0">
                <a:solidFill>
                  <a:schemeClr val="bg1"/>
                </a:solidFill>
                <a:latin typeface="Verdana" pitchFamily="-105" charset="0"/>
                <a:ea typeface="ＭＳ Ｐゴシック" pitchFamily="34" charset="-128"/>
                <a:cs typeface="ＭＳ Ｐゴシック" pitchFamily="-105" charset="-128"/>
              </a:defRPr>
            </a:lvl1pPr>
            <a:lvl2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>
              <a:defRPr lang="en-US" sz="2400" kern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</a:lstStyle>
          <a:p>
            <a:pPr lvl="0" defTabSz="457200">
              <a:spcBef>
                <a:spcPct val="0"/>
              </a:spcBef>
            </a:pPr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7236" y="6225988"/>
            <a:ext cx="6274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Presented at the 53</a:t>
            </a:r>
            <a:r>
              <a:rPr lang="en-US" sz="1000" baseline="30000" dirty="0">
                <a:solidFill>
                  <a:schemeClr val="bg1"/>
                </a:solidFill>
              </a:rPr>
              <a:t>rd</a:t>
            </a:r>
            <a:r>
              <a:rPr lang="en-US" sz="1000" dirty="0">
                <a:solidFill>
                  <a:schemeClr val="bg1"/>
                </a:solidFill>
              </a:rPr>
              <a:t> Annual Meeting of the European </a:t>
            </a:r>
            <a:r>
              <a:rPr lang="en-US" sz="1000" baseline="0" dirty="0">
                <a:solidFill>
                  <a:schemeClr val="bg1"/>
                </a:solidFill>
              </a:rPr>
              <a:t>Association for the Study of Diabetes; </a:t>
            </a:r>
          </a:p>
          <a:p>
            <a:r>
              <a:rPr lang="en-US" sz="1000" baseline="0" dirty="0">
                <a:solidFill>
                  <a:schemeClr val="bg1"/>
                </a:solidFill>
              </a:rPr>
              <a:t>15 September 2017</a:t>
            </a:r>
            <a:r>
              <a:rPr lang="en-US" sz="1000" baseline="0">
                <a:solidFill>
                  <a:schemeClr val="bg1"/>
                </a:solidFill>
              </a:rPr>
              <a:t>; Lisbon, Portugal</a:t>
            </a:r>
            <a:r>
              <a:rPr lang="en-US" sz="1000" baseline="0" dirty="0">
                <a:solidFill>
                  <a:schemeClr val="bg1"/>
                </a:solidFill>
              </a:rPr>
              <a:t>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24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90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92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11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78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29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:9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5486401" y="2197041"/>
            <a:ext cx="6324599" cy="1015663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486401" y="3287712"/>
            <a:ext cx="6324599" cy="369888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486401" y="304800"/>
            <a:ext cx="6324599" cy="355600"/>
          </a:xfrm>
        </p:spPr>
        <p:txBody>
          <a:bodyPr/>
          <a:lstStyle>
            <a:lvl1pPr marL="0" indent="0">
              <a:buNone/>
              <a:defRPr sz="15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86401" y="5515689"/>
            <a:ext cx="6324599" cy="123111"/>
          </a:xfrm>
          <a:noFill/>
          <a:ln>
            <a:noFill/>
          </a:ln>
        </p:spPr>
        <p:txBody>
          <a:bodyPr wrap="square" lIns="91440" tIns="0" rIns="0" bIns="0" anchor="b" anchorCtr="0">
            <a:spAutoFit/>
          </a:bodyPr>
          <a:lstStyle>
            <a:lvl1pPr marL="0" indent="0">
              <a:buNone/>
              <a:defRPr lang="en-US" sz="800" b="1" kern="1200" smtClean="0">
                <a:solidFill>
                  <a:schemeClr val="bg1"/>
                </a:solidFill>
                <a:latin typeface="Verdana" pitchFamily="-105" charset="0"/>
                <a:ea typeface="ＭＳ Ｐゴシック" pitchFamily="34" charset="-128"/>
                <a:cs typeface="ＭＳ Ｐゴシック" pitchFamily="-105" charset="-128"/>
              </a:defRPr>
            </a:lvl1pPr>
            <a:lvl2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>
              <a:defRPr lang="en-US" sz="2400" kern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</a:lstStyle>
          <a:p>
            <a:pPr lvl="0" defTabSz="457200">
              <a:spcBef>
                <a:spcPct val="0"/>
              </a:spcBef>
            </a:pPr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7236" y="6225988"/>
            <a:ext cx="6140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Presented at the 53</a:t>
            </a:r>
            <a:r>
              <a:rPr lang="en-US" sz="1000" baseline="30000" dirty="0">
                <a:solidFill>
                  <a:srgbClr val="FFFFFF"/>
                </a:solidFill>
              </a:rPr>
              <a:t>rd</a:t>
            </a:r>
            <a:r>
              <a:rPr lang="en-US" sz="1000" dirty="0">
                <a:solidFill>
                  <a:srgbClr val="FFFFFF"/>
                </a:solidFill>
              </a:rPr>
              <a:t> Annual Meeting of the European Association for the Study of Diabetes; </a:t>
            </a:r>
          </a:p>
          <a:p>
            <a:r>
              <a:rPr lang="en-US" sz="1000" dirty="0">
                <a:solidFill>
                  <a:srgbClr val="FFFFFF"/>
                </a:solidFill>
              </a:rPr>
              <a:t>15 September 2017</a:t>
            </a:r>
            <a:r>
              <a:rPr lang="en-US" sz="1000">
                <a:solidFill>
                  <a:srgbClr val="FFFFFF"/>
                </a:solidFill>
              </a:rPr>
              <a:t>; Lisbon, Portugal</a:t>
            </a:r>
            <a:r>
              <a:rPr lang="en-US" sz="10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2319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:9 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1001" y="2197041"/>
            <a:ext cx="6321754" cy="1015663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1001" y="3287712"/>
            <a:ext cx="6321754" cy="369888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3905" y="5527353"/>
            <a:ext cx="6318849" cy="123111"/>
          </a:xfrm>
          <a:noFill/>
          <a:ln>
            <a:noFill/>
          </a:ln>
        </p:spPr>
        <p:txBody>
          <a:bodyPr wrap="square" lIns="91440" tIns="0" rIns="0" bIns="0" anchor="b" anchorCtr="0">
            <a:spAutoFit/>
          </a:bodyPr>
          <a:lstStyle>
            <a:lvl1pPr marL="0" indent="0">
              <a:buNone/>
              <a:defRPr lang="en-US" sz="800" b="1" kern="1200" smtClean="0">
                <a:solidFill>
                  <a:schemeClr val="bg1"/>
                </a:solidFill>
                <a:latin typeface="Verdana" pitchFamily="-105" charset="0"/>
                <a:ea typeface="ＭＳ Ｐゴシック" pitchFamily="34" charset="-128"/>
                <a:cs typeface="ＭＳ Ｐゴシック" pitchFamily="-105" charset="-128"/>
              </a:defRPr>
            </a:lvl1pPr>
            <a:lvl2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>
              <a:defRPr lang="en-US" sz="2400" kern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</a:lstStyle>
          <a:p>
            <a:pPr lvl="0" defTabSz="457200">
              <a:spcBef>
                <a:spcPct val="0"/>
              </a:spcBef>
            </a:pPr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7236" y="6225988"/>
            <a:ext cx="6274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Presented at the 53</a:t>
            </a:r>
            <a:r>
              <a:rPr lang="en-US" sz="1000" baseline="30000" dirty="0">
                <a:solidFill>
                  <a:srgbClr val="FFFFFF"/>
                </a:solidFill>
              </a:rPr>
              <a:t>rd</a:t>
            </a:r>
            <a:r>
              <a:rPr lang="en-US" sz="1000" dirty="0">
                <a:solidFill>
                  <a:srgbClr val="FFFFFF"/>
                </a:solidFill>
              </a:rPr>
              <a:t> Annual Meeting of the European Association for the Study of Diabetes; </a:t>
            </a:r>
          </a:p>
          <a:p>
            <a:r>
              <a:rPr lang="en-US" sz="1000" dirty="0">
                <a:solidFill>
                  <a:srgbClr val="FFFFFF"/>
                </a:solidFill>
              </a:rPr>
              <a:t>15 September 2017</a:t>
            </a:r>
            <a:r>
              <a:rPr lang="en-US" sz="1000">
                <a:solidFill>
                  <a:srgbClr val="FFFFFF"/>
                </a:solidFill>
              </a:rPr>
              <a:t>; Lisbon, Portugal</a:t>
            </a:r>
            <a:r>
              <a:rPr lang="en-US" sz="10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6737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/>
            </a:lvl1pPr>
          </a:lstStyle>
          <a:p>
            <a:fld id="{B1E7FC84-9B1F-A046-AD61-576EBEDE336D}" type="slidenum">
              <a:rPr lang="en-US">
                <a:solidFill>
                  <a:srgbClr val="002F6C"/>
                </a:solidFill>
              </a:rPr>
              <a:pPr/>
              <a:t>‹#›</a:t>
            </a:fld>
            <a:endParaRPr lang="en-US" dirty="0">
              <a:solidFill>
                <a:srgbClr val="002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22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Title and Content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41525"/>
            <a:ext cx="11430000" cy="348996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380935" y="1514475"/>
            <a:ext cx="11434364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9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87F5A20-50A3-934A-A894-0162432A2EC2}" type="slidenum">
              <a:rPr lang="en-US">
                <a:solidFill>
                  <a:srgbClr val="002F6C"/>
                </a:solidFill>
              </a:rPr>
              <a:pPr/>
              <a:t>‹#›</a:t>
            </a:fld>
            <a:endParaRPr lang="en-US" dirty="0">
              <a:solidFill>
                <a:srgbClr val="002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60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:9 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508125"/>
            <a:ext cx="5611284" cy="3976688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1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508125"/>
            <a:ext cx="5615516" cy="3976688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1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E3998B-D885-8942-9825-A886A71D1741}" type="slidenum">
              <a:rPr lang="en-US">
                <a:solidFill>
                  <a:srgbClr val="002F6C"/>
                </a:solidFill>
              </a:rPr>
              <a:pPr/>
              <a:t>‹#›</a:t>
            </a:fld>
            <a:endParaRPr lang="en-US" dirty="0">
              <a:solidFill>
                <a:srgbClr val="002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4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/>
            </a:lvl1pPr>
          </a:lstStyle>
          <a:p>
            <a:fld id="{B1E7FC84-9B1F-A046-AD61-576EBEDE336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Title and Two Content w/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2133586"/>
            <a:ext cx="5611284" cy="3505214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1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5164" y="2133599"/>
            <a:ext cx="5635836" cy="3505200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1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380823" y="1514475"/>
            <a:ext cx="5617218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900" b="1" i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407" y="1514475"/>
            <a:ext cx="5641796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900" b="1" i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AC9C7F9-0A10-DB45-8F3B-FC232BC72B20}" type="slidenum">
              <a:rPr lang="en-US">
                <a:solidFill>
                  <a:srgbClr val="002F6C"/>
                </a:solidFill>
              </a:rPr>
              <a:pPr/>
              <a:t>‹#›</a:t>
            </a:fld>
            <a:endParaRPr lang="en-US" dirty="0">
              <a:solidFill>
                <a:srgbClr val="002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7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:9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DD8590-1281-0645-925F-C2266F3AF78F}" type="slidenum">
              <a:rPr lang="en-US">
                <a:solidFill>
                  <a:srgbClr val="002F6C"/>
                </a:solidFill>
              </a:rPr>
              <a:pPr/>
              <a:t>‹#›</a:t>
            </a:fld>
            <a:endParaRPr lang="en-US" dirty="0">
              <a:solidFill>
                <a:srgbClr val="002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38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:9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182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427A"/>
              </a:solidFill>
              <a:latin typeface="Verdana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5F43D4-1217-2B49-82F3-469BD80267EF}" type="slidenum">
              <a:rPr lang="en-US">
                <a:solidFill>
                  <a:srgbClr val="002F6C"/>
                </a:solidFill>
              </a:rPr>
              <a:pPr/>
              <a:t>‹#›</a:t>
            </a:fld>
            <a:endParaRPr lang="en-US" dirty="0">
              <a:solidFill>
                <a:srgbClr val="002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206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Thank You / Summa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84630" y="3182780"/>
            <a:ext cx="11426370" cy="492443"/>
          </a:xfrm>
        </p:spPr>
        <p:txBody>
          <a:bodyPr/>
          <a:lstStyle>
            <a:lvl1pPr>
              <a:defRPr>
                <a:solidFill>
                  <a:srgbClr val="09357A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384629" y="4632382"/>
            <a:ext cx="10048228" cy="369888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09357A"/>
                </a:solidFill>
              </a:defRPr>
            </a:lvl1pPr>
          </a:lstStyle>
          <a:p>
            <a:r>
              <a:rPr lang="en-US" dirty="0"/>
              <a:t>Legal Entity information can go here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/>
          </p:nvPr>
        </p:nvSpPr>
        <p:spPr bwMode="gray">
          <a:xfrm>
            <a:off x="385052" y="4943796"/>
            <a:ext cx="10048228" cy="355600"/>
          </a:xfrm>
        </p:spPr>
        <p:txBody>
          <a:bodyPr/>
          <a:lstStyle>
            <a:lvl1pPr marL="0" indent="0">
              <a:buNone/>
              <a:defRPr sz="13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493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:3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5486404" y="2197045"/>
            <a:ext cx="6197601" cy="1015663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486404" y="3287712"/>
            <a:ext cx="6197601" cy="369888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486404" y="304800"/>
            <a:ext cx="6197601" cy="355600"/>
          </a:xfrm>
        </p:spPr>
        <p:txBody>
          <a:bodyPr/>
          <a:lstStyle>
            <a:lvl1pPr marL="0" indent="0">
              <a:buNone/>
              <a:defRPr sz="15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486404" y="5527357"/>
            <a:ext cx="6194753" cy="123111"/>
          </a:xfrm>
          <a:noFill/>
          <a:ln>
            <a:noFill/>
          </a:ln>
        </p:spPr>
        <p:txBody>
          <a:bodyPr wrap="square" lIns="91440" tIns="0" rIns="0" bIns="0" anchor="b" anchorCtr="0">
            <a:spAutoFit/>
          </a:bodyPr>
          <a:lstStyle>
            <a:lvl1pPr marL="0" indent="0">
              <a:buNone/>
              <a:defRPr lang="en-US" sz="800" b="1" kern="1200" smtClean="0">
                <a:solidFill>
                  <a:schemeClr val="bg1"/>
                </a:solidFill>
                <a:latin typeface="Verdana" pitchFamily="-105" charset="0"/>
                <a:ea typeface="ＭＳ Ｐゴシック" pitchFamily="34" charset="-128"/>
                <a:cs typeface="ＭＳ Ｐゴシック" pitchFamily="-105" charset="-128"/>
              </a:defRPr>
            </a:lvl1pPr>
            <a:lvl2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>
              <a:defRPr lang="en-US" sz="2400" kern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</a:lstStyle>
          <a:p>
            <a:pPr lvl="0" defTabSz="457200">
              <a:spcBef>
                <a:spcPct val="0"/>
              </a:spcBef>
            </a:pPr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9649" y="6225988"/>
            <a:ext cx="7942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Presented at the 53</a:t>
            </a:r>
            <a:r>
              <a:rPr lang="en-US" sz="1000" baseline="30000" dirty="0">
                <a:solidFill>
                  <a:srgbClr val="FFFFFF"/>
                </a:solidFill>
              </a:rPr>
              <a:t>rd</a:t>
            </a:r>
            <a:r>
              <a:rPr lang="en-US" sz="1000" dirty="0">
                <a:solidFill>
                  <a:srgbClr val="FFFFFF"/>
                </a:solidFill>
              </a:rPr>
              <a:t> Annual Meeting of the European Association for the Study of Diabetes; </a:t>
            </a:r>
          </a:p>
          <a:p>
            <a:r>
              <a:rPr lang="en-US" sz="1000" dirty="0">
                <a:solidFill>
                  <a:srgbClr val="FFFFFF"/>
                </a:solidFill>
              </a:rPr>
              <a:t>15 September 2017</a:t>
            </a:r>
            <a:r>
              <a:rPr lang="en-US" sz="1000">
                <a:solidFill>
                  <a:srgbClr val="FFFFFF"/>
                </a:solidFill>
              </a:rPr>
              <a:t>; Lisbon, Portugal</a:t>
            </a:r>
            <a:r>
              <a:rPr lang="en-US" sz="10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4036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: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>
                <a:solidFill>
                  <a:srgbClr val="000000"/>
                </a:solidFill>
              </a:defRPr>
            </a:lvl1pPr>
            <a:lvl2pPr>
              <a:spcBef>
                <a:spcPts val="600"/>
              </a:spcBef>
              <a:defRPr>
                <a:solidFill>
                  <a:srgbClr val="000000"/>
                </a:solidFill>
              </a:defRPr>
            </a:lvl2pPr>
            <a:lvl3pPr>
              <a:spcBef>
                <a:spcPts val="300"/>
              </a:spcBef>
              <a:defRPr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100"/>
              </a:spcBef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/>
            </a:lvl1pPr>
          </a:lstStyle>
          <a:p>
            <a:fld id="{B1E7FC84-9B1F-A046-AD61-576EBEDE336D}" type="slidenum">
              <a:rPr lang="en-US">
                <a:solidFill>
                  <a:srgbClr val="002F6C"/>
                </a:solidFill>
              </a:rPr>
              <a:pPr/>
              <a:t>‹#›</a:t>
            </a:fld>
            <a:endParaRPr lang="en-US" dirty="0">
              <a:solidFill>
                <a:srgbClr val="002F6C"/>
              </a:solidFill>
            </a:endParaRP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1"/>
          </p:nvPr>
        </p:nvSpPr>
        <p:spPr>
          <a:xfrm>
            <a:off x="10191751" y="6500818"/>
            <a:ext cx="1219200" cy="2000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45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2400" y="717339"/>
            <a:ext cx="11347200" cy="461665"/>
          </a:xfrm>
          <a:prstGeom prst="rect">
            <a:avLst/>
          </a:prstGeom>
        </p:spPr>
        <p:txBody>
          <a:bodyPr anchor="ctr" anchorCtr="0"/>
          <a:lstStyle>
            <a:lvl1pPr>
              <a:defRPr sz="2400"/>
            </a:lvl1pPr>
          </a:lstStyle>
          <a:p>
            <a:r>
              <a:rPr lang="da-DK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 noProof="0"/>
              <a:t>Click to 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  <a:endParaRPr lang="en-GB" noProof="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66" y="138551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8569" eaLnBrk="1" hangingPunct="1">
              <a:spcBef>
                <a:spcPct val="0"/>
              </a:spcBef>
              <a:defRPr sz="6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51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8569" eaLnBrk="1" hangingPunct="1">
              <a:spcBef>
                <a:spcPct val="0"/>
              </a:spcBef>
              <a:defRPr sz="600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75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877536" eaLnBrk="1" hangingPunct="1">
              <a:defRPr sz="600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>
                <a:solidFill>
                  <a:srgbClr val="82786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8278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0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77DE-79D3-48B3-B566-EEF3A9546AA7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82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108009"/>
            <a:ext cx="10363200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100B5-B664-AA47-B7A8-902CA38EEBB4}" type="slidenum">
              <a:rPr lang="en-US" smtClean="0">
                <a:solidFill>
                  <a:srgbClr val="002F6C"/>
                </a:solidFill>
              </a:rPr>
              <a:pPr/>
              <a:t>‹#›</a:t>
            </a:fld>
            <a:endParaRPr lang="en-US">
              <a:solidFill>
                <a:srgbClr val="002F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71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:3 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505167" y="2197065"/>
            <a:ext cx="6197601" cy="1015663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05167" y="3287712"/>
            <a:ext cx="6197601" cy="369888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8011" y="5527377"/>
            <a:ext cx="6194753" cy="123111"/>
          </a:xfrm>
          <a:noFill/>
          <a:ln>
            <a:noFill/>
          </a:ln>
        </p:spPr>
        <p:txBody>
          <a:bodyPr wrap="square" lIns="91440" tIns="0" rIns="0" bIns="0" anchor="b" anchorCtr="0">
            <a:spAutoFit/>
          </a:bodyPr>
          <a:lstStyle>
            <a:lvl1pPr marL="0" indent="0">
              <a:buNone/>
              <a:defRPr lang="en-US" sz="800" b="1" kern="1200" smtClean="0">
                <a:solidFill>
                  <a:schemeClr val="bg1"/>
                </a:solidFill>
                <a:latin typeface="Verdana" pitchFamily="-105" charset="0"/>
                <a:ea typeface="ＭＳ Ｐゴシック" pitchFamily="34" charset="-128"/>
                <a:cs typeface="ＭＳ Ｐゴシック" pitchFamily="-105" charset="-128"/>
              </a:defRPr>
            </a:lvl1pPr>
            <a:lvl2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>
              <a:defRPr lang="en-US" sz="2400" kern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</a:lstStyle>
          <a:p>
            <a:pPr lvl="0" defTabSz="457200">
              <a:spcBef>
                <a:spcPct val="0"/>
              </a:spcBef>
            </a:pPr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5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Title and Content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41525"/>
            <a:ext cx="11430000" cy="348996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380935" y="1514475"/>
            <a:ext cx="11434364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9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87F5A20-50A3-934A-A894-0162432A2EC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6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:9 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508125"/>
            <a:ext cx="5611284" cy="3976688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1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508125"/>
            <a:ext cx="5615516" cy="3976688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1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E3998B-D885-8942-9825-A886A71D174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Title and Two Content w/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2133586"/>
            <a:ext cx="5611284" cy="3505214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1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5164" y="2133599"/>
            <a:ext cx="5635836" cy="3505200"/>
          </a:xfrm>
        </p:spPr>
        <p:txBody>
          <a:bodyPr/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10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380823" y="1514475"/>
            <a:ext cx="5617218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900" b="1" i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407" y="1514475"/>
            <a:ext cx="5641796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900" b="1" i="0">
                <a:solidFill>
                  <a:schemeClr val="tx2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AC9C7F9-0A10-DB45-8F3B-FC232BC72B2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:9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DD8590-1281-0645-925F-C2266F3AF78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:9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182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5F43D4-1217-2B49-82F3-469BD80267E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:9 Thank You / Summa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84630" y="3182780"/>
            <a:ext cx="11426370" cy="492443"/>
          </a:xfrm>
        </p:spPr>
        <p:txBody>
          <a:bodyPr/>
          <a:lstStyle>
            <a:lvl1pPr>
              <a:defRPr>
                <a:solidFill>
                  <a:srgbClr val="09357A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384629" y="4632382"/>
            <a:ext cx="10048228" cy="369888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09357A"/>
                </a:solidFill>
              </a:defRPr>
            </a:lvl1pPr>
          </a:lstStyle>
          <a:p>
            <a:r>
              <a:rPr lang="en-US" dirty="0"/>
              <a:t>Legal Entity information can go here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/>
          </p:nvPr>
        </p:nvSpPr>
        <p:spPr bwMode="gray">
          <a:xfrm>
            <a:off x="385052" y="4943796"/>
            <a:ext cx="10048228" cy="355600"/>
          </a:xfrm>
        </p:spPr>
        <p:txBody>
          <a:bodyPr/>
          <a:lstStyle>
            <a:lvl1pPr marL="0" indent="0">
              <a:buNone/>
              <a:defRPr sz="13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08125"/>
            <a:ext cx="11430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124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63564"/>
            <a:ext cx="11430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622618" y="80963"/>
            <a:ext cx="467783" cy="2000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accent3"/>
                </a:solidFill>
              </a:defRPr>
            </a:lvl1pPr>
          </a:lstStyle>
          <a:p>
            <a:fld id="{9EDE57E2-A691-1C4A-A145-470C005D1C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7236" y="6345361"/>
            <a:ext cx="6224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Presented at the 53</a:t>
            </a:r>
            <a:r>
              <a:rPr lang="en-US" sz="1000" baseline="30000" dirty="0">
                <a:solidFill>
                  <a:schemeClr val="bg1"/>
                </a:solidFill>
              </a:rPr>
              <a:t>rd</a:t>
            </a:r>
            <a:r>
              <a:rPr lang="en-US" sz="1000" dirty="0">
                <a:solidFill>
                  <a:schemeClr val="bg1"/>
                </a:solidFill>
              </a:rPr>
              <a:t> Annual Meeting of the European </a:t>
            </a:r>
            <a:r>
              <a:rPr lang="en-US" sz="1000" baseline="0" dirty="0">
                <a:solidFill>
                  <a:schemeClr val="bg1"/>
                </a:solidFill>
              </a:rPr>
              <a:t>Association for the Study of Diabetes; </a:t>
            </a:r>
          </a:p>
          <a:p>
            <a:r>
              <a:rPr lang="en-US" sz="1000" baseline="0" dirty="0">
                <a:solidFill>
                  <a:schemeClr val="bg1"/>
                </a:solidFill>
              </a:rPr>
              <a:t>15 September 2017; Lisbon, Portugal.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4014" r:id="rId2"/>
    <p:sldLayoutId id="2147483949" r:id="rId3"/>
    <p:sldLayoutId id="2147483951" r:id="rId4"/>
    <p:sldLayoutId id="2147483953" r:id="rId5"/>
    <p:sldLayoutId id="2147483954" r:id="rId6"/>
    <p:sldLayoutId id="2147483955" r:id="rId7"/>
    <p:sldLayoutId id="2147483957" r:id="rId8"/>
    <p:sldLayoutId id="2147483958" r:id="rId9"/>
    <p:sldLayoutId id="2147484015" r:id="rId10"/>
    <p:sldLayoutId id="2147484018" r:id="rId11"/>
    <p:sldLayoutId id="2147484019" r:id="rId12"/>
    <p:sldLayoutId id="2147484021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i="0" u="none">
          <a:solidFill>
            <a:srgbClr val="09357A"/>
          </a:solidFill>
          <a:latin typeface="+mj-lt"/>
          <a:ea typeface="ＭＳ Ｐゴシック" pitchFamily="42" charset="-128"/>
          <a:cs typeface="ＭＳ Ｐゴシック" pitchFamily="4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9pPr>
    </p:titleStyle>
    <p:bodyStyle>
      <a:lvl1pPr marL="230188" indent="-230188" algn="l" rtl="0" eaLnBrk="1" fontAlgn="base" hangingPunct="1">
        <a:spcBef>
          <a:spcPts val="1200"/>
        </a:spcBef>
        <a:spcAft>
          <a:spcPct val="0"/>
        </a:spcAft>
        <a:buClr>
          <a:srgbClr val="00BDF2"/>
        </a:buClr>
        <a:buChar char="•"/>
        <a:defRPr sz="2000">
          <a:solidFill>
            <a:srgbClr val="000000"/>
          </a:solidFill>
          <a:latin typeface="+mn-lt"/>
          <a:ea typeface="ＭＳ Ｐゴシック" pitchFamily="42" charset="-128"/>
          <a:cs typeface="ＭＳ Ｐゴシック" pitchFamily="42" charset="-128"/>
        </a:defRPr>
      </a:lvl1pPr>
      <a:lvl2pPr marL="569913" indent="-227013" algn="l" rtl="0" eaLnBrk="1" fontAlgn="base" hangingPunct="1">
        <a:spcBef>
          <a:spcPts val="600"/>
        </a:spcBef>
        <a:spcAft>
          <a:spcPct val="0"/>
        </a:spcAft>
        <a:buClr>
          <a:srgbClr val="00BDF2"/>
        </a:buClr>
        <a:buChar char="–"/>
        <a:defRPr b="0" i="0" u="none">
          <a:solidFill>
            <a:srgbClr val="000000"/>
          </a:solidFill>
          <a:latin typeface="+mn-lt"/>
          <a:ea typeface="ＭＳ Ｐゴシック" pitchFamily="42" charset="-128"/>
        </a:defRPr>
      </a:lvl2pPr>
      <a:lvl3pPr marL="912813" indent="-227013" algn="l" rtl="0" eaLnBrk="1" fontAlgn="base" hangingPunct="1">
        <a:spcBef>
          <a:spcPts val="300"/>
        </a:spcBef>
        <a:spcAft>
          <a:spcPct val="0"/>
        </a:spcAft>
        <a:buClr>
          <a:srgbClr val="00BDF2"/>
        </a:buClr>
        <a:buChar char="•"/>
        <a:defRPr sz="1600">
          <a:solidFill>
            <a:srgbClr val="000000"/>
          </a:solidFill>
          <a:latin typeface="+mn-lt"/>
          <a:ea typeface="ＭＳ Ｐゴシック" pitchFamily="42" charset="-128"/>
        </a:defRPr>
      </a:lvl3pPr>
      <a:lvl4pPr marL="1252538" indent="-220663" algn="l" rtl="0" eaLnBrk="1" fontAlgn="base" hangingPunct="1">
        <a:spcBef>
          <a:spcPts val="200"/>
        </a:spcBef>
        <a:spcAft>
          <a:spcPct val="0"/>
        </a:spcAft>
        <a:buClr>
          <a:srgbClr val="00BDF2"/>
        </a:buClr>
        <a:buChar char="–"/>
        <a:defRPr sz="1400">
          <a:solidFill>
            <a:srgbClr val="000000"/>
          </a:solidFill>
          <a:latin typeface="+mn-lt"/>
          <a:ea typeface="ＭＳ Ｐゴシック" pitchFamily="42" charset="-128"/>
        </a:defRPr>
      </a:lvl4pPr>
      <a:lvl5pPr marL="1601788" indent="-230188" algn="l" rtl="0" eaLnBrk="1" fontAlgn="base" hangingPunct="1">
        <a:spcBef>
          <a:spcPts val="100"/>
        </a:spcBef>
        <a:spcAft>
          <a:spcPct val="0"/>
        </a:spcAft>
        <a:buClr>
          <a:srgbClr val="00BDF2"/>
        </a:buClr>
        <a:buFont typeface="Arial" pitchFamily="-105" charset="0"/>
        <a:buChar char="•"/>
        <a:defRPr sz="1200">
          <a:solidFill>
            <a:srgbClr val="000000"/>
          </a:solidFill>
          <a:latin typeface="+mn-lt"/>
          <a:ea typeface="ＭＳ Ｐゴシック" pitchFamily="42" charset="-128"/>
        </a:defRPr>
      </a:lvl5pPr>
      <a:lvl6pPr marL="20605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6pPr>
      <a:lvl7pPr marL="25177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7pPr>
      <a:lvl8pPr marL="29749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8pPr>
      <a:lvl9pPr marL="34321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pos="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87375"/>
            <a:ext cx="10972800" cy="4749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29554"/>
            <a:ext cx="10972800" cy="499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9455C-EA68-401E-8E05-A4A82C3466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B517B-4D68-4A26-BF2F-A9EAFA877E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4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08125"/>
            <a:ext cx="11430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124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63564"/>
            <a:ext cx="11430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1622618" y="80963"/>
            <a:ext cx="467783" cy="2000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accent3"/>
                </a:solidFill>
              </a:defRPr>
            </a:lvl1pPr>
          </a:lstStyle>
          <a:p>
            <a:fld id="{9EDE57E2-A691-1C4A-A145-470C005D1CB8}" type="slidenum">
              <a:rPr lang="en-US" smtClean="0">
                <a:solidFill>
                  <a:srgbClr val="002F6C"/>
                </a:solidFill>
              </a:rPr>
              <a:pPr/>
              <a:t>‹#›</a:t>
            </a:fld>
            <a:endParaRPr lang="en-US" dirty="0">
              <a:solidFill>
                <a:srgbClr val="002F6C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7236" y="6345361"/>
            <a:ext cx="6224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Presented at the 53</a:t>
            </a:r>
            <a:r>
              <a:rPr lang="en-US" sz="1000" baseline="30000" dirty="0">
                <a:solidFill>
                  <a:srgbClr val="FFFFFF"/>
                </a:solidFill>
              </a:rPr>
              <a:t>rd</a:t>
            </a:r>
            <a:r>
              <a:rPr lang="en-US" sz="1000" dirty="0">
                <a:solidFill>
                  <a:srgbClr val="FFFFFF"/>
                </a:solidFill>
              </a:rPr>
              <a:t> Annual Meeting of the European Association for the Study of Diabetes; </a:t>
            </a:r>
          </a:p>
          <a:p>
            <a:r>
              <a:rPr lang="en-US" sz="1000" dirty="0">
                <a:solidFill>
                  <a:srgbClr val="FFFFFF"/>
                </a:solidFill>
              </a:rPr>
              <a:t>15 September 2017; Lisbon, Portugal.</a:t>
            </a:r>
          </a:p>
        </p:txBody>
      </p:sp>
    </p:spTree>
    <p:extLst>
      <p:ext uri="{BB962C8B-B14F-4D97-AF65-F5344CB8AC3E}">
        <p14:creationId xmlns:p14="http://schemas.microsoft.com/office/powerpoint/2010/main" val="342221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i="0" u="none">
          <a:solidFill>
            <a:srgbClr val="09357A"/>
          </a:solidFill>
          <a:latin typeface="+mj-lt"/>
          <a:ea typeface="ＭＳ Ｐゴシック" pitchFamily="42" charset="-128"/>
          <a:cs typeface="ＭＳ Ｐゴシック" pitchFamily="4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9pPr>
    </p:titleStyle>
    <p:bodyStyle>
      <a:lvl1pPr marL="230188" indent="-230188" algn="l" rtl="0" eaLnBrk="1" fontAlgn="base" hangingPunct="1">
        <a:spcBef>
          <a:spcPts val="1200"/>
        </a:spcBef>
        <a:spcAft>
          <a:spcPct val="0"/>
        </a:spcAft>
        <a:buClr>
          <a:srgbClr val="00BDF2"/>
        </a:buClr>
        <a:buChar char="•"/>
        <a:defRPr sz="2000">
          <a:solidFill>
            <a:srgbClr val="000000"/>
          </a:solidFill>
          <a:latin typeface="+mn-lt"/>
          <a:ea typeface="ＭＳ Ｐゴシック" pitchFamily="42" charset="-128"/>
          <a:cs typeface="ＭＳ Ｐゴシック" pitchFamily="42" charset="-128"/>
        </a:defRPr>
      </a:lvl1pPr>
      <a:lvl2pPr marL="569913" indent="-227013" algn="l" rtl="0" eaLnBrk="1" fontAlgn="base" hangingPunct="1">
        <a:spcBef>
          <a:spcPts val="600"/>
        </a:spcBef>
        <a:spcAft>
          <a:spcPct val="0"/>
        </a:spcAft>
        <a:buClr>
          <a:srgbClr val="00BDF2"/>
        </a:buClr>
        <a:buChar char="–"/>
        <a:defRPr b="0" i="0" u="none">
          <a:solidFill>
            <a:srgbClr val="000000"/>
          </a:solidFill>
          <a:latin typeface="+mn-lt"/>
          <a:ea typeface="ＭＳ Ｐゴシック" pitchFamily="42" charset="-128"/>
        </a:defRPr>
      </a:lvl2pPr>
      <a:lvl3pPr marL="912813" indent="-227013" algn="l" rtl="0" eaLnBrk="1" fontAlgn="base" hangingPunct="1">
        <a:spcBef>
          <a:spcPts val="300"/>
        </a:spcBef>
        <a:spcAft>
          <a:spcPct val="0"/>
        </a:spcAft>
        <a:buClr>
          <a:srgbClr val="00BDF2"/>
        </a:buClr>
        <a:buChar char="•"/>
        <a:defRPr sz="1600">
          <a:solidFill>
            <a:srgbClr val="000000"/>
          </a:solidFill>
          <a:latin typeface="+mn-lt"/>
          <a:ea typeface="ＭＳ Ｐゴシック" pitchFamily="42" charset="-128"/>
        </a:defRPr>
      </a:lvl3pPr>
      <a:lvl4pPr marL="1252538" indent="-220663" algn="l" rtl="0" eaLnBrk="1" fontAlgn="base" hangingPunct="1">
        <a:spcBef>
          <a:spcPts val="200"/>
        </a:spcBef>
        <a:spcAft>
          <a:spcPct val="0"/>
        </a:spcAft>
        <a:buClr>
          <a:srgbClr val="00BDF2"/>
        </a:buClr>
        <a:buChar char="–"/>
        <a:defRPr sz="1400">
          <a:solidFill>
            <a:srgbClr val="000000"/>
          </a:solidFill>
          <a:latin typeface="+mn-lt"/>
          <a:ea typeface="ＭＳ Ｐゴシック" pitchFamily="42" charset="-128"/>
        </a:defRPr>
      </a:lvl4pPr>
      <a:lvl5pPr marL="1601788" indent="-230188" algn="l" rtl="0" eaLnBrk="1" fontAlgn="base" hangingPunct="1">
        <a:spcBef>
          <a:spcPts val="100"/>
        </a:spcBef>
        <a:spcAft>
          <a:spcPct val="0"/>
        </a:spcAft>
        <a:buClr>
          <a:srgbClr val="00BDF2"/>
        </a:buClr>
        <a:buFont typeface="Arial" pitchFamily="-105" charset="0"/>
        <a:buChar char="•"/>
        <a:defRPr sz="1200">
          <a:solidFill>
            <a:srgbClr val="000000"/>
          </a:solidFill>
          <a:latin typeface="+mn-lt"/>
          <a:ea typeface="ＭＳ Ｐゴシック" pitchFamily="42" charset="-128"/>
        </a:defRPr>
      </a:lvl5pPr>
      <a:lvl6pPr marL="20605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6pPr>
      <a:lvl7pPr marL="25177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7pPr>
      <a:lvl8pPr marL="29749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8pPr>
      <a:lvl9pPr marL="34321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6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7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8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9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0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1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2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3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4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7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6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7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8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9.JP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0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1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2.JP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33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38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44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49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50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51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52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53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54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55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8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56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5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57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58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59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ags" Target="../tags/tag60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61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4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62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tags" Target="../tags/tag63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tags" Target="../tags/tag64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7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tags" Target="../tags/tag65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tags" Target="../tags/tag66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6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tags" Target="../tags/tag67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tags" Target="../tags/tag68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tags" Target="../tags/tag69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2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tags" Target="../tags/tag70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tags" Target="../tags/tag71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4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tags" Target="../tags/tag72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3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6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tags" Target="../tags/tag73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7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tags" Target="../tags/tag74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8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tags" Target="../tags/tag75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9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tags" Target="../tags/tag76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8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tags" Target="../tags/tag77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81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2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3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4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4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6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7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8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9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0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1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2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3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4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5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6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7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8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9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0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1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2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3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4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0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29D923-7FB7-4943-87E3-C488C63A08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7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7E1035-135B-4611-A5A4-E5501EFBFF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787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7482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87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799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110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401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77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131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485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899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6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38B70B-A1B0-4E6E-A5E5-ADF4FA83BD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043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772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275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023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686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758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873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68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8BAAE6-5BC0-40F0-98FC-4FF30D0811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8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D155AA-2BC4-4A33-8C5A-87A3F69E33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6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554412-3198-4C28-90D7-B5DAE8293D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74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455A3C-3CC7-4C93-A950-BBA968D977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33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1FCAF4-3ABF-4AA2-BA51-8872DBC1C4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53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0318AF-E0CF-4DD9-B2F4-4518320FB7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83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493473-D231-4EF5-99D0-BE94927461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38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77E004-8BE1-4D61-915B-B282CC3BEB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8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B370B3-319A-4480-8047-CA7FB65691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71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FC8879-78AB-48C3-85E1-E940BE9512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5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370EAA-D06B-4A82-8FB5-4663124D32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46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7085F8-521B-49B6-AA69-07ED9990DE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1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1F1D57-FD05-4DDB-AEDA-2B62C9E2E96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89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C84F86-34ED-4453-95C3-2DB9FC8AA8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4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C272AB-35A1-4DD2-AC31-75A5681537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1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BF36C6-0875-41DC-8442-66C5B34F85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35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E80ADC-BD82-41C8-9ECC-815C0DF784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93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7D96F4-720A-4D4A-9965-1FB73C3EFB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01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8865A3-FEDA-4096-8128-0D90875ED0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94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A107A1-16AF-4E35-B6C4-0A6BC158F0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97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254DEB-E163-40D3-911D-7BADF171D5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7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9D83F8-79C8-458C-AA95-E861652F78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07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8BB6AB-62F3-4E53-A544-831CCB0863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48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3C7DD8-B7D6-445A-B824-945BE590B8C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35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C60948-B9BE-4B51-B536-4BFF430B8F1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23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6F16E3-6F48-4985-B9FD-DEDB89DF5B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5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B517EB-2219-4E44-94D6-085DA49594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51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317B55-AAAA-4BA2-A78F-8A42D46BF4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43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5E04A1-8F00-4184-89E2-77782EF9EF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93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ED8F9F-19D7-4B27-933D-AE50A25EB5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8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560CE4-75D5-4DB0-A09D-F96EB295D1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73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2E8472-5A1F-4431-9C0F-727CCECBB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38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D5732B-27A7-4612-BCFA-F3CF79E11D4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06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65C1A5-268D-4AB0-9AD6-F58FCBDC50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20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29CA72-2410-4C38-BB02-AC44F9A0FD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64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F24310-9E74-4319-8B94-6605077DF7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77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44DFC7-CBE4-4C4D-A696-CEAC1D5B8D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B0273A-10E3-4112-B373-167A466EB8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763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E0E7D6-674D-4477-848F-EFEBA27B5B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81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3FA2A-F0DA-48C5-BF9F-7E702D5A2E8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60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0338F9-1D3E-4FD6-8BBF-083EFED4BC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41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CCD014-03CB-4012-86FA-C75B5AAC94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9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CCB57B-E611-4E58-91BD-2B9A942EB3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11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5773D2-7904-43BA-B09F-0A57AE33E1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85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852E92-2B1A-4678-AED6-C31D1F45BA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75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32D6F0-1481-4831-B0C8-043A08931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70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10F655-6F2F-4C83-8DFA-AF1DA7067C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40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E3FBAE-1DB9-4390-9617-918DA16674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5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231089-9B98-405D-BB52-92A40147BE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56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4DA7F9-3DC4-491E-B40A-8455A1D15C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970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DC5964-DE29-4191-AEC1-3D302827F8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29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E41CB4-1427-46B6-9384-AAF12DE023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88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8DDEA0-F392-48D2-A07D-8616C4B74A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89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3703CA-6340-4F6C-A4D7-30340E9607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98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987AE6-A114-4D22-8E1B-5F014861E9D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27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634F4B-E332-40B2-ACEA-12511F9BF8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662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E76BBD-FCBA-4E3B-838F-A8E87FB734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71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3368FC-87CA-4DEF-9A38-3CAB592B4C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88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AB5160-37A2-4B9A-8344-C4433B0803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55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1807C2-F5E4-4CB6-8552-EBCBC3BC81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515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5F0956-2AD7-4EB2-A39F-35FC7D6B55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74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1A92CE-DB6C-4BBA-9BDE-F77C8FF2FE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727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F58C0-D277-4C16-B07D-340DC5618A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1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4C05F6-CFF1-4A5A-8A8C-6790BAFD1D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6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740CD5-D1FD-4C59-92EC-68FC23B3B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44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D7B1BB-12BA-4DA7-89E4-22FF906AF6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909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6FFE3B-B696-4964-A8D8-861C037159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55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C5BA10-4821-4C8B-913A-2329272F23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523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167FA7-7F51-49DA-9D84-C44C93340F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649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5EFF7E-B167-4344-B0B0-58015CEC05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110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297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356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22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84E8B2-6684-45A9-BE36-E6FCA57506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34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323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399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510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1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466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610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492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001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914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3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8F9AAD-0985-49D4-8B2F-34C696A0D8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116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175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023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283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940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858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25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989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824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824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047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PXPICPATH" val="I:\CLIENT\Janssen\JGL-Canagliflozin\JGL62157 EASD CANVAS symposium slides\Final Presentation\EASD 2017_CANVAS Program symposium deck_JGL-62157_FINAL_investigators"/>
  <p:tag name="MMPROD_UIDATA" val="&lt;database version=&quot;11.0&quot;&gt;&lt;object type=&quot;1&quot; unique_id=&quot;10001&quot;&gt;&lt;object type=&quot;2&quot; unique_id=&quot;10002&quot;&gt;&lt;object type=&quot;3&quot; unique_id=&quot;11421&quot;&gt;&lt;property id=&quot;20148&quot; value=&quot;5&quot;/&gt;&lt;property id=&quot;20300&quot; value=&quot;Slide 1&quot;/&gt;&lt;property id=&quot;20307&quot; value=&quot;257&quot;/&gt;&lt;/object&gt;&lt;object type=&quot;3&quot; unique_id=&quot;11422&quot;&gt;&lt;property id=&quot;20148&quot; value=&quot;5&quot;/&gt;&lt;property id=&quot;20300&quot; value=&quot;Slide 2&quot;/&gt;&lt;property id=&quot;20307&quot; value=&quot;258&quot;/&gt;&lt;/object&gt;&lt;object type=&quot;3&quot; unique_id=&quot;11423&quot;&gt;&lt;property id=&quot;20148&quot; value=&quot;5&quot;/&gt;&lt;property id=&quot;20300&quot; value=&quot;Slide 3&quot;/&gt;&lt;property id=&quot;20307&quot; value=&quot;259&quot;/&gt;&lt;/object&gt;&lt;object type=&quot;3&quot; unique_id=&quot;11424&quot;&gt;&lt;property id=&quot;20148&quot; value=&quot;5&quot;/&gt;&lt;property id=&quot;20300&quot; value=&quot;Slide 4&quot;/&gt;&lt;property id=&quot;20307&quot; value=&quot;260&quot;/&gt;&lt;/object&gt;&lt;object type=&quot;3&quot; unique_id=&quot;11425&quot;&gt;&lt;property id=&quot;20148&quot; value=&quot;5&quot;/&gt;&lt;property id=&quot;20300&quot; value=&quot;Slide 5&quot;/&gt;&lt;property id=&quot;20307&quot; value=&quot;261&quot;/&gt;&lt;/object&gt;&lt;object type=&quot;3&quot; unique_id=&quot;11426&quot;&gt;&lt;property id=&quot;20148&quot; value=&quot;5&quot;/&gt;&lt;property id=&quot;20300&quot; value=&quot;Slide 6&quot;/&gt;&lt;property id=&quot;20307&quot; value=&quot;262&quot;/&gt;&lt;/object&gt;&lt;object type=&quot;3&quot; unique_id=&quot;11427&quot;&gt;&lt;property id=&quot;20148&quot; value=&quot;5&quot;/&gt;&lt;property id=&quot;20300&quot; value=&quot;Slide 7&quot;/&gt;&lt;property id=&quot;20307&quot; value=&quot;263&quot;/&gt;&lt;/object&gt;&lt;object type=&quot;3&quot; unique_id=&quot;11428&quot;&gt;&lt;property id=&quot;20148&quot; value=&quot;5&quot;/&gt;&lt;property id=&quot;20300&quot; value=&quot;Slide 8&quot;/&gt;&lt;property id=&quot;20307&quot; value=&quot;264&quot;/&gt;&lt;/object&gt;&lt;object type=&quot;3&quot; unique_id=&quot;11429&quot;&gt;&lt;property id=&quot;20148&quot; value=&quot;5&quot;/&gt;&lt;property id=&quot;20300&quot; value=&quot;Slide 9&quot;/&gt;&lt;property id=&quot;20307&quot; value=&quot;265&quot;/&gt;&lt;/object&gt;&lt;object type=&quot;3&quot; unique_id=&quot;11430&quot;&gt;&lt;property id=&quot;20148&quot; value=&quot;5&quot;/&gt;&lt;property id=&quot;20300&quot; value=&quot;Slide 10&quot;/&gt;&lt;property id=&quot;20307&quot; value=&quot;266&quot;/&gt;&lt;/object&gt;&lt;object type=&quot;3&quot; unique_id=&quot;11431&quot;&gt;&lt;property id=&quot;20148&quot; value=&quot;5&quot;/&gt;&lt;property id=&quot;20300&quot; value=&quot;Slide 11&quot;/&gt;&lt;property id=&quot;20307&quot; value=&quot;267&quot;/&gt;&lt;/object&gt;&lt;object type=&quot;3&quot; unique_id=&quot;11432&quot;&gt;&lt;property id=&quot;20148&quot; value=&quot;5&quot;/&gt;&lt;property id=&quot;20300&quot; value=&quot;Slide 12&quot;/&gt;&lt;property id=&quot;20307&quot; value=&quot;268&quot;/&gt;&lt;/object&gt;&lt;object type=&quot;3&quot; unique_id=&quot;11433&quot;&gt;&lt;property id=&quot;20148&quot; value=&quot;5&quot;/&gt;&lt;property id=&quot;20300&quot; value=&quot;Slide 13&quot;/&gt;&lt;property id=&quot;20307&quot; value=&quot;269&quot;/&gt;&lt;/object&gt;&lt;object type=&quot;3&quot; unique_id=&quot;11434&quot;&gt;&lt;property id=&quot;20148&quot; value=&quot;5&quot;/&gt;&lt;property id=&quot;20300&quot; value=&quot;Slide 14&quot;/&gt;&lt;property id=&quot;20307&quot; value=&quot;270&quot;/&gt;&lt;/object&gt;&lt;object type=&quot;3&quot; unique_id=&quot;11435&quot;&gt;&lt;property id=&quot;20148&quot; value=&quot;5&quot;/&gt;&lt;property id=&quot;20300&quot; value=&quot;Slide 15&quot;/&gt;&lt;property id=&quot;20307&quot; value=&quot;271&quot;/&gt;&lt;/object&gt;&lt;object type=&quot;3&quot; unique_id=&quot;11436&quot;&gt;&lt;property id=&quot;20148&quot; value=&quot;5&quot;/&gt;&lt;property id=&quot;20300&quot; value=&quot;Slide 16&quot;/&gt;&lt;property id=&quot;20307&quot; value=&quot;272&quot;/&gt;&lt;/object&gt;&lt;object type=&quot;3&quot; unique_id=&quot;11437&quot;&gt;&lt;property id=&quot;20148&quot; value=&quot;5&quot;/&gt;&lt;property id=&quot;20300&quot; value=&quot;Slide 17&quot;/&gt;&lt;property id=&quot;20307&quot; value=&quot;273&quot;/&gt;&lt;/object&gt;&lt;object type=&quot;3&quot; unique_id=&quot;11438&quot;&gt;&lt;property id=&quot;20148&quot; value=&quot;5&quot;/&gt;&lt;property id=&quot;20300&quot; value=&quot;Slide 18&quot;/&gt;&lt;property id=&quot;20307&quot; value=&quot;274&quot;/&gt;&lt;/object&gt;&lt;object type=&quot;3&quot; unique_id=&quot;11439&quot;&gt;&lt;property id=&quot;20148&quot; value=&quot;5&quot;/&gt;&lt;property id=&quot;20300&quot; value=&quot;Slide 19&quot;/&gt;&lt;property id=&quot;20307&quot; value=&quot;275&quot;/&gt;&lt;/object&gt;&lt;object type=&quot;3&quot; unique_id=&quot;11440&quot;&gt;&lt;property id=&quot;20148&quot; value=&quot;5&quot;/&gt;&lt;property id=&quot;20300&quot; value=&quot;Slide 20&quot;/&gt;&lt;property id=&quot;20307&quot; value=&quot;276&quot;/&gt;&lt;/object&gt;&lt;object type=&quot;3&quot; unique_id=&quot;11441&quot;&gt;&lt;property id=&quot;20148&quot; value=&quot;5&quot;/&gt;&lt;property id=&quot;20300&quot; value=&quot;Slide 21&quot;/&gt;&lt;property id=&quot;20307&quot; value=&quot;277&quot;/&gt;&lt;/object&gt;&lt;object type=&quot;3&quot; unique_id=&quot;11442&quot;&gt;&lt;property id=&quot;20148&quot; value=&quot;5&quot;/&gt;&lt;property id=&quot;20300&quot; value=&quot;Slide 22&quot;/&gt;&lt;property id=&quot;20307&quot; value=&quot;278&quot;/&gt;&lt;/object&gt;&lt;object type=&quot;3&quot; unique_id=&quot;11443&quot;&gt;&lt;property id=&quot;20148&quot; value=&quot;5&quot;/&gt;&lt;property id=&quot;20300&quot; value=&quot;Slide 23&quot;/&gt;&lt;property id=&quot;20307&quot; value=&quot;279&quot;/&gt;&lt;/object&gt;&lt;object type=&quot;3&quot; unique_id=&quot;11444&quot;&gt;&lt;property id=&quot;20148&quot; value=&quot;5&quot;/&gt;&lt;property id=&quot;20300&quot; value=&quot;Slide 24&quot;/&gt;&lt;property id=&quot;20307&quot; value=&quot;280&quot;/&gt;&lt;/object&gt;&lt;object type=&quot;3&quot; unique_id=&quot;11445&quot;&gt;&lt;property id=&quot;20148&quot; value=&quot;5&quot;/&gt;&lt;property id=&quot;20300&quot; value=&quot;Slide 25&quot;/&gt;&lt;property id=&quot;20307&quot; value=&quot;281&quot;/&gt;&lt;/object&gt;&lt;object type=&quot;3&quot; unique_id=&quot;11446&quot;&gt;&lt;property id=&quot;20148&quot; value=&quot;5&quot;/&gt;&lt;property id=&quot;20300&quot; value=&quot;Slide 26&quot;/&gt;&lt;property id=&quot;20307&quot; value=&quot;282&quot;/&gt;&lt;/object&gt;&lt;object type=&quot;3&quot; unique_id=&quot;11447&quot;&gt;&lt;property id=&quot;20148&quot; value=&quot;5&quot;/&gt;&lt;property id=&quot;20300&quot; value=&quot;Slide 27&quot;/&gt;&lt;property id=&quot;20307&quot; value=&quot;283&quot;/&gt;&lt;/object&gt;&lt;object type=&quot;3&quot; unique_id=&quot;11448&quot;&gt;&lt;property id=&quot;20148&quot; value=&quot;5&quot;/&gt;&lt;property id=&quot;20300&quot; value=&quot;Slide 28&quot;/&gt;&lt;property id=&quot;20307&quot; value=&quot;284&quot;/&gt;&lt;/object&gt;&lt;object type=&quot;3&quot; unique_id=&quot;11449&quot;&gt;&lt;property id=&quot;20148&quot; value=&quot;5&quot;/&gt;&lt;property id=&quot;20300&quot; value=&quot;Slide 29&quot;/&gt;&lt;property id=&quot;20307&quot; value=&quot;285&quot;/&gt;&lt;/object&gt;&lt;object type=&quot;3&quot; unique_id=&quot;11450&quot;&gt;&lt;property id=&quot;20148&quot; value=&quot;5&quot;/&gt;&lt;property id=&quot;20300&quot; value=&quot;Slide 30&quot;/&gt;&lt;property id=&quot;20307&quot; value=&quot;286&quot;/&gt;&lt;/object&gt;&lt;object type=&quot;3&quot; unique_id=&quot;11451&quot;&gt;&lt;property id=&quot;20148&quot; value=&quot;5&quot;/&gt;&lt;property id=&quot;20300&quot; value=&quot;Slide 31&quot;/&gt;&lt;property id=&quot;20307&quot; value=&quot;287&quot;/&gt;&lt;/object&gt;&lt;object type=&quot;3&quot; unique_id=&quot;11452&quot;&gt;&lt;property id=&quot;20148&quot; value=&quot;5&quot;/&gt;&lt;property id=&quot;20300&quot; value=&quot;Slide 32&quot;/&gt;&lt;property id=&quot;20307&quot; value=&quot;288&quot;/&gt;&lt;/object&gt;&lt;object type=&quot;3&quot; unique_id=&quot;11453&quot;&gt;&lt;property id=&quot;20148&quot; value=&quot;5&quot;/&gt;&lt;property id=&quot;20300&quot; value=&quot;Slide 33&quot;/&gt;&lt;property id=&quot;20307&quot; value=&quot;289&quot;/&gt;&lt;/object&gt;&lt;object type=&quot;3&quot; unique_id=&quot;11454&quot;&gt;&lt;property id=&quot;20148&quot; value=&quot;5&quot;/&gt;&lt;property id=&quot;20300&quot; value=&quot;Slide 34&quot;/&gt;&lt;property id=&quot;20307&quot; value=&quot;290&quot;/&gt;&lt;/object&gt;&lt;object type=&quot;3&quot; unique_id=&quot;11455&quot;&gt;&lt;property id=&quot;20148&quot; value=&quot;5&quot;/&gt;&lt;property id=&quot;20300&quot; value=&quot;Slide 35&quot;/&gt;&lt;property id=&quot;20307&quot; value=&quot;291&quot;/&gt;&lt;/object&gt;&lt;object type=&quot;3&quot; unique_id=&quot;11456&quot;&gt;&lt;property id=&quot;20148&quot; value=&quot;5&quot;/&gt;&lt;property id=&quot;20300&quot; value=&quot;Slide 36&quot;/&gt;&lt;property id=&quot;20307&quot; value=&quot;292&quot;/&gt;&lt;/object&gt;&lt;object type=&quot;3&quot; unique_id=&quot;11457&quot;&gt;&lt;property id=&quot;20148&quot; value=&quot;5&quot;/&gt;&lt;property id=&quot;20300&quot; value=&quot;Slide 37&quot;/&gt;&lt;property id=&quot;20307&quot; value=&quot;293&quot;/&gt;&lt;/object&gt;&lt;object type=&quot;3&quot; unique_id=&quot;11458&quot;&gt;&lt;property id=&quot;20148&quot; value=&quot;5&quot;/&gt;&lt;property id=&quot;20300&quot; value=&quot;Slide 38&quot;/&gt;&lt;property id=&quot;20307&quot; value=&quot;294&quot;/&gt;&lt;/object&gt;&lt;object type=&quot;3&quot; unique_id=&quot;11459&quot;&gt;&lt;property id=&quot;20148&quot; value=&quot;5&quot;/&gt;&lt;property id=&quot;20300&quot; value=&quot;Slide 39&quot;/&gt;&lt;property id=&quot;20307&quot; value=&quot;295&quot;/&gt;&lt;/object&gt;&lt;object type=&quot;3&quot; unique_id=&quot;11460&quot;&gt;&lt;property id=&quot;20148&quot; value=&quot;5&quot;/&gt;&lt;property id=&quot;20300&quot; value=&quot;Slide 40&quot;/&gt;&lt;property id=&quot;20307&quot; value=&quot;296&quot;/&gt;&lt;/object&gt;&lt;object type=&quot;3&quot; unique_id=&quot;11461&quot;&gt;&lt;property id=&quot;20148&quot; value=&quot;5&quot;/&gt;&lt;property id=&quot;20300&quot; value=&quot;Slide 41&quot;/&gt;&lt;property id=&quot;20307&quot; value=&quot;297&quot;/&gt;&lt;/object&gt;&lt;object type=&quot;3&quot; unique_id=&quot;11462&quot;&gt;&lt;property id=&quot;20148&quot; value=&quot;5&quot;/&gt;&lt;property id=&quot;20300&quot; value=&quot;Slide 42&quot;/&gt;&lt;property id=&quot;20307&quot; value=&quot;298&quot;/&gt;&lt;/object&gt;&lt;object type=&quot;3&quot; unique_id=&quot;11463&quot;&gt;&lt;property id=&quot;20148&quot; value=&quot;5&quot;/&gt;&lt;property id=&quot;20300&quot; value=&quot;Slide 43&quot;/&gt;&lt;property id=&quot;20307&quot; value=&quot;299&quot;/&gt;&lt;/object&gt;&lt;object type=&quot;3&quot; unique_id=&quot;11464&quot;&gt;&lt;property id=&quot;20148&quot; value=&quot;5&quot;/&gt;&lt;property id=&quot;20300&quot; value=&quot;Slide 44&quot;/&gt;&lt;property id=&quot;20307&quot; value=&quot;300&quot;/&gt;&lt;/object&gt;&lt;object type=&quot;3&quot; unique_id=&quot;11465&quot;&gt;&lt;property id=&quot;20148&quot; value=&quot;5&quot;/&gt;&lt;property id=&quot;20300&quot; value=&quot;Slide 45&quot;/&gt;&lt;property id=&quot;20307&quot; value=&quot;301&quot;/&gt;&lt;/object&gt;&lt;object type=&quot;3&quot; unique_id=&quot;11466&quot;&gt;&lt;property id=&quot;20148&quot; value=&quot;5&quot;/&gt;&lt;property id=&quot;20300&quot; value=&quot;Slide 46&quot;/&gt;&lt;property id=&quot;20307&quot; value=&quot;302&quot;/&gt;&lt;/object&gt;&lt;object type=&quot;3&quot; unique_id=&quot;11467&quot;&gt;&lt;property id=&quot;20148&quot; value=&quot;5&quot;/&gt;&lt;property id=&quot;20300&quot; value=&quot;Slide 47&quot;/&gt;&lt;property id=&quot;20307&quot; value=&quot;303&quot;/&gt;&lt;/object&gt;&lt;object type=&quot;3&quot; unique_id=&quot;11468&quot;&gt;&lt;property id=&quot;20148&quot; value=&quot;5&quot;/&gt;&lt;property id=&quot;20300&quot; value=&quot;Slide 48&quot;/&gt;&lt;property id=&quot;20307&quot; value=&quot;304&quot;/&gt;&lt;/object&gt;&lt;object type=&quot;3&quot; unique_id=&quot;11469&quot;&gt;&lt;property id=&quot;20148&quot; value=&quot;5&quot;/&gt;&lt;property id=&quot;20300&quot; value=&quot;Slide 49&quot;/&gt;&lt;property id=&quot;20307&quot; value=&quot;305&quot;/&gt;&lt;/object&gt;&lt;object type=&quot;3&quot; unique_id=&quot;11470&quot;&gt;&lt;property id=&quot;20148&quot; value=&quot;5&quot;/&gt;&lt;property id=&quot;20300&quot; value=&quot;Slide 50&quot;/&gt;&lt;property id=&quot;20307&quot; value=&quot;306&quot;/&gt;&lt;/object&gt;&lt;object type=&quot;3&quot; unique_id=&quot;11471&quot;&gt;&lt;property id=&quot;20148&quot; value=&quot;5&quot;/&gt;&lt;property id=&quot;20300&quot; value=&quot;Slide 51&quot;/&gt;&lt;property id=&quot;20307&quot; value=&quot;307&quot;/&gt;&lt;/object&gt;&lt;object type=&quot;3&quot; unique_id=&quot;11472&quot;&gt;&lt;property id=&quot;20148&quot; value=&quot;5&quot;/&gt;&lt;property id=&quot;20300&quot; value=&quot;Slide 52&quot;/&gt;&lt;property id=&quot;20307&quot; value=&quot;308&quot;/&gt;&lt;/object&gt;&lt;object type=&quot;3&quot; unique_id=&quot;11473&quot;&gt;&lt;property id=&quot;20148&quot; value=&quot;5&quot;/&gt;&lt;property id=&quot;20300&quot; value=&quot;Slide 53&quot;/&gt;&lt;property id=&quot;20307&quot; value=&quot;309&quot;/&gt;&lt;/object&gt;&lt;object type=&quot;3&quot; unique_id=&quot;11474&quot;&gt;&lt;property id=&quot;20148&quot; value=&quot;5&quot;/&gt;&lt;property id=&quot;20300&quot; value=&quot;Slide 54&quot;/&gt;&lt;property id=&quot;20307&quot; value=&quot;310&quot;/&gt;&lt;/object&gt;&lt;object type=&quot;3&quot; unique_id=&quot;11475&quot;&gt;&lt;property id=&quot;20148&quot; value=&quot;5&quot;/&gt;&lt;property id=&quot;20300&quot; value=&quot;Slide 55&quot;/&gt;&lt;property id=&quot;20307&quot; value=&quot;311&quot;/&gt;&lt;/object&gt;&lt;object type=&quot;3&quot; unique_id=&quot;11476&quot;&gt;&lt;property id=&quot;20148&quot; value=&quot;5&quot;/&gt;&lt;property id=&quot;20300&quot; value=&quot;Slide 56&quot;/&gt;&lt;property id=&quot;20307&quot; value=&quot;312&quot;/&gt;&lt;/object&gt;&lt;object type=&quot;3&quot; unique_id=&quot;11477&quot;&gt;&lt;property id=&quot;20148&quot; value=&quot;5&quot;/&gt;&lt;property id=&quot;20300&quot; value=&quot;Slide 57&quot;/&gt;&lt;property id=&quot;20307&quot; value=&quot;313&quot;/&gt;&lt;/object&gt;&lt;object type=&quot;3&quot; unique_id=&quot;11478&quot;&gt;&lt;property id=&quot;20148&quot; value=&quot;5&quot;/&gt;&lt;property id=&quot;20300&quot; value=&quot;Slide 58&quot;/&gt;&lt;property id=&quot;20307&quot; value=&quot;314&quot;/&gt;&lt;/object&gt;&lt;object type=&quot;3&quot; unique_id=&quot;11479&quot;&gt;&lt;property id=&quot;20148&quot; value=&quot;5&quot;/&gt;&lt;property id=&quot;20300&quot; value=&quot;Slide 59&quot;/&gt;&lt;property id=&quot;20307&quot; value=&quot;315&quot;/&gt;&lt;/object&gt;&lt;object type=&quot;3&quot; unique_id=&quot;11480&quot;&gt;&lt;property id=&quot;20148&quot; value=&quot;5&quot;/&gt;&lt;property id=&quot;20300&quot; value=&quot;Slide 60&quot;/&gt;&lt;property id=&quot;20307&quot; value=&quot;316&quot;/&gt;&lt;/object&gt;&lt;object type=&quot;3&quot; unique_id=&quot;11481&quot;&gt;&lt;property id=&quot;20148&quot; value=&quot;5&quot;/&gt;&lt;property id=&quot;20300&quot; value=&quot;Slide 61&quot;/&gt;&lt;property id=&quot;20307&quot; value=&quot;317&quot;/&gt;&lt;/object&gt;&lt;object type=&quot;3&quot; unique_id=&quot;11482&quot;&gt;&lt;property id=&quot;20148&quot; value=&quot;5&quot;/&gt;&lt;property id=&quot;20300&quot; value=&quot;Slide 62&quot;/&gt;&lt;property id=&quot;20307&quot; value=&quot;318&quot;/&gt;&lt;/object&gt;&lt;object type=&quot;3&quot; unique_id=&quot;11483&quot;&gt;&lt;property id=&quot;20148&quot; value=&quot;5&quot;/&gt;&lt;property id=&quot;20300&quot; value=&quot;Slide 63&quot;/&gt;&lt;property id=&quot;20307&quot; value=&quot;319&quot;/&gt;&lt;/object&gt;&lt;object type=&quot;3&quot; unique_id=&quot;11484&quot;&gt;&lt;property id=&quot;20148&quot; value=&quot;5&quot;/&gt;&lt;property id=&quot;20300&quot; value=&quot;Slide 64&quot;/&gt;&lt;property id=&quot;20307&quot; value=&quot;320&quot;/&gt;&lt;/object&gt;&lt;object type=&quot;3&quot; unique_id=&quot;11485&quot;&gt;&lt;property id=&quot;20148&quot; value=&quot;5&quot;/&gt;&lt;property id=&quot;20300&quot; value=&quot;Slide 65&quot;/&gt;&lt;property id=&quot;20307&quot; value=&quot;321&quot;/&gt;&lt;/object&gt;&lt;object type=&quot;3&quot; unique_id=&quot;11486&quot;&gt;&lt;property id=&quot;20148&quot; value=&quot;5&quot;/&gt;&lt;property id=&quot;20300&quot; value=&quot;Slide 66&quot;/&gt;&lt;property id=&quot;20307&quot; value=&quot;322&quot;/&gt;&lt;/object&gt;&lt;object type=&quot;3&quot; unique_id=&quot;11487&quot;&gt;&lt;property id=&quot;20148&quot; value=&quot;5&quot;/&gt;&lt;property id=&quot;20300&quot; value=&quot;Slide 67&quot;/&gt;&lt;property id=&quot;20307&quot; value=&quot;323&quot;/&gt;&lt;/object&gt;&lt;object type=&quot;3&quot; unique_id=&quot;11488&quot;&gt;&lt;property id=&quot;20148&quot; value=&quot;5&quot;/&gt;&lt;property id=&quot;20300&quot; value=&quot;Slide 68&quot;/&gt;&lt;property id=&quot;20307&quot; value=&quot;324&quot;/&gt;&lt;/object&gt;&lt;object type=&quot;3&quot; unique_id=&quot;11489&quot;&gt;&lt;property id=&quot;20148&quot; value=&quot;5&quot;/&gt;&lt;property id=&quot;20300&quot; value=&quot;Slide 69&quot;/&gt;&lt;property id=&quot;20307&quot; value=&quot;325&quot;/&gt;&lt;/object&gt;&lt;object type=&quot;3&quot; unique_id=&quot;11490&quot;&gt;&lt;property id=&quot;20148&quot; value=&quot;5&quot;/&gt;&lt;property id=&quot;20300&quot; value=&quot;Slide 70&quot;/&gt;&lt;property id=&quot;20307&quot; value=&quot;326&quot;/&gt;&lt;/object&gt;&lt;object type=&quot;3&quot; unique_id=&quot;11491&quot;&gt;&lt;property id=&quot;20148&quot; value=&quot;5&quot;/&gt;&lt;property id=&quot;20300&quot; value=&quot;Slide 71&quot;/&gt;&lt;property id=&quot;20307&quot; value=&quot;327&quot;/&gt;&lt;/object&gt;&lt;object type=&quot;3&quot; unique_id=&quot;11492&quot;&gt;&lt;property id=&quot;20148&quot; value=&quot;5&quot;/&gt;&lt;property id=&quot;20300&quot; value=&quot;Slide 72&quot;/&gt;&lt;property id=&quot;20307&quot; value=&quot;328&quot;/&gt;&lt;/object&gt;&lt;object type=&quot;3&quot; unique_id=&quot;11493&quot;&gt;&lt;property id=&quot;20148&quot; value=&quot;5&quot;/&gt;&lt;property id=&quot;20300&quot; value=&quot;Slide 73&quot;/&gt;&lt;property id=&quot;20307&quot; value=&quot;329&quot;/&gt;&lt;/object&gt;&lt;object type=&quot;3&quot; unique_id=&quot;11494&quot;&gt;&lt;property id=&quot;20148&quot; value=&quot;5&quot;/&gt;&lt;property id=&quot;20300&quot; value=&quot;Slide 74&quot;/&gt;&lt;property id=&quot;20307&quot; value=&quot;330&quot;/&gt;&lt;/object&gt;&lt;object type=&quot;3&quot; unique_id=&quot;11495&quot;&gt;&lt;property id=&quot;20148&quot; value=&quot;5&quot;/&gt;&lt;property id=&quot;20300&quot; value=&quot;Slide 75&quot;/&gt;&lt;property id=&quot;20307&quot; value=&quot;331&quot;/&gt;&lt;/object&gt;&lt;object type=&quot;3&quot; unique_id=&quot;11497&quot;&gt;&lt;property id=&quot;20148&quot; value=&quot;5&quot;/&gt;&lt;property id=&quot;20300&quot; value=&quot;Slide 76&quot;/&gt;&lt;property id=&quot;20307&quot; value=&quot;332&quot;/&gt;&lt;/object&gt;&lt;object type=&quot;3&quot; unique_id=&quot;11498&quot;&gt;&lt;property id=&quot;20148&quot; value=&quot;5&quot;/&gt;&lt;property id=&quot;20300&quot; value=&quot;Slide 77&quot;/&gt;&lt;property id=&quot;20307&quot; value=&quot;333&quot;/&gt;&lt;/object&gt;&lt;object type=&quot;3&quot; unique_id=&quot;11499&quot;&gt;&lt;property id=&quot;20148&quot; value=&quot;5&quot;/&gt;&lt;property id=&quot;20300&quot; value=&quot;Slide 78&quot;/&gt;&lt;property id=&quot;20307&quot; value=&quot;334&quot;/&gt;&lt;/object&gt;&lt;object type=&quot;3&quot; unique_id=&quot;11500&quot;&gt;&lt;property id=&quot;20148&quot; value=&quot;5&quot;/&gt;&lt;property id=&quot;20300&quot; value=&quot;Slide 79&quot;/&gt;&lt;property id=&quot;20307&quot; value=&quot;335&quot;/&gt;&lt;/object&gt;&lt;object type=&quot;3&quot; unique_id=&quot;11501&quot;&gt;&lt;property id=&quot;20148&quot; value=&quot;5&quot;/&gt;&lt;property id=&quot;20300&quot; value=&quot;Slide 80&quot;/&gt;&lt;property id=&quot;20307&quot; value=&quot;336&quot;/&gt;&lt;/object&gt;&lt;object type=&quot;3&quot; unique_id=&quot;11502&quot;&gt;&lt;property id=&quot;20148&quot; value=&quot;5&quot;/&gt;&lt;property id=&quot;20300&quot; value=&quot;Slide 81&quot;/&gt;&lt;property id=&quot;20307&quot; value=&quot;337&quot;/&gt;&lt;/object&gt;&lt;object type=&quot;3&quot; unique_id=&quot;11503&quot;&gt;&lt;property id=&quot;20148&quot; value=&quot;5&quot;/&gt;&lt;property id=&quot;20300&quot; value=&quot;Slide 82&quot;/&gt;&lt;property id=&quot;20307&quot; value=&quot;338&quot;/&gt;&lt;/object&gt;&lt;object type=&quot;3&quot; unique_id=&quot;11504&quot;&gt;&lt;property id=&quot;20148&quot; value=&quot;5&quot;/&gt;&lt;property id=&quot;20300&quot; value=&quot;Slide 83&quot;/&gt;&lt;property id=&quot;20307&quot; value=&quot;339&quot;/&gt;&lt;/object&gt;&lt;object type=&quot;3&quot; unique_id=&quot;11505&quot;&gt;&lt;property id=&quot;20148&quot; value=&quot;5&quot;/&gt;&lt;property id=&quot;20300&quot; value=&quot;Slide 84&quot;/&gt;&lt;property id=&quot;20307&quot; value=&quot;340&quot;/&gt;&lt;/object&gt;&lt;object type=&quot;3&quot; unique_id=&quot;11506&quot;&gt;&lt;property id=&quot;20148&quot; value=&quot;5&quot;/&gt;&lt;property id=&quot;20300&quot; value=&quot;Slide 85&quot;/&gt;&lt;property id=&quot;20307&quot; value=&quot;341&quot;/&gt;&lt;/object&gt;&lt;object type=&quot;3&quot; unique_id=&quot;11507&quot;&gt;&lt;property id=&quot;20148&quot; value=&quot;5&quot;/&gt;&lt;property id=&quot;20300&quot; value=&quot;Slide 86&quot;/&gt;&lt;property id=&quot;20307&quot; value=&quot;342&quot;/&gt;&lt;/object&gt;&lt;object type=&quot;3&quot; unique_id=&quot;11508&quot;&gt;&lt;property id=&quot;20148&quot; value=&quot;5&quot;/&gt;&lt;property id=&quot;20300&quot; value=&quot;Slide 87&quot;/&gt;&lt;property id=&quot;20307&quot; value=&quot;343&quot;/&gt;&lt;/object&gt;&lt;object type=&quot;3&quot; unique_id=&quot;11509&quot;&gt;&lt;property id=&quot;20148&quot; value=&quot;5&quot;/&gt;&lt;property id=&quot;20300&quot; value=&quot;Slide 88&quot;/&gt;&lt;property id=&quot;20307&quot; value=&quot;344&quot;/&gt;&lt;/object&gt;&lt;object type=&quot;3&quot; unique_id=&quot;11510&quot;&gt;&lt;property id=&quot;20148&quot; value=&quot;5&quot;/&gt;&lt;property id=&quot;20300&quot; value=&quot;Slide 89&quot;/&gt;&lt;property id=&quot;20307&quot; value=&quot;345&quot;/&gt;&lt;/object&gt;&lt;object type=&quot;3&quot; unique_id=&quot;11511&quot;&gt;&lt;property id=&quot;20148&quot; value=&quot;5&quot;/&gt;&lt;property id=&quot;20300&quot; value=&quot;Slide 90&quot;/&gt;&lt;property id=&quot;20307&quot; value=&quot;346&quot;/&gt;&lt;/object&gt;&lt;object type=&quot;3&quot; unique_id=&quot;11512&quot;&gt;&lt;property id=&quot;20148&quot; value=&quot;5&quot;/&gt;&lt;property id=&quot;20300&quot; value=&quot;Slide 91&quot;/&gt;&lt;property id=&quot;20307&quot; value=&quot;347&quot;/&gt;&lt;/object&gt;&lt;object type=&quot;3&quot; unique_id=&quot;11513&quot;&gt;&lt;property id=&quot;20148&quot; value=&quot;5&quot;/&gt;&lt;property id=&quot;20300&quot; value=&quot;Slide 92&quot;/&gt;&lt;property id=&quot;20307&quot; value=&quot;348&quot;/&gt;&lt;/object&gt;&lt;object type=&quot;3&quot; unique_id=&quot;11514&quot;&gt;&lt;property id=&quot;20148&quot; value=&quot;5&quot;/&gt;&lt;property id=&quot;20300&quot; value=&quot;Slide 93&quot;/&gt;&lt;property id=&quot;20307&quot; value=&quot;349&quot;/&gt;&lt;/object&gt;&lt;object type=&quot;3&quot; unique_id=&quot;11515&quot;&gt;&lt;property id=&quot;20148&quot; value=&quot;5&quot;/&gt;&lt;property id=&quot;20300&quot; value=&quot;Slide 94&quot;/&gt;&lt;property id=&quot;20307&quot; value=&quot;350&quot;/&gt;&lt;/object&gt;&lt;object type=&quot;3&quot; unique_id=&quot;11516&quot;&gt;&lt;property id=&quot;20148&quot; value=&quot;5&quot;/&gt;&lt;property id=&quot;20300&quot; value=&quot;Slide 95&quot;/&gt;&lt;property id=&quot;20307&quot; value=&quot;351&quot;/&gt;&lt;/object&gt;&lt;object type=&quot;3&quot; unique_id=&quot;11517&quot;&gt;&lt;property id=&quot;20148&quot; value=&quot;5&quot;/&gt;&lt;property id=&quot;20300&quot; value=&quot;Slide 96&quot;/&gt;&lt;property id=&quot;20307&quot; value=&quot;352&quot;/&gt;&lt;/object&gt;&lt;object type=&quot;3&quot; unique_id=&quot;11518&quot;&gt;&lt;property id=&quot;20148&quot; value=&quot;5&quot;/&gt;&lt;property id=&quot;20300&quot; value=&quot;Slide 97&quot;/&gt;&lt;property id=&quot;20307&quot; value=&quot;353&quot;/&gt;&lt;/object&gt;&lt;object type=&quot;3&quot; unique_id=&quot;11519&quot;&gt;&lt;property id=&quot;20148&quot; value=&quot;5&quot;/&gt;&lt;property id=&quot;20300&quot; value=&quot;Slide 98&quot;/&gt;&lt;property id=&quot;20307&quot; value=&quot;354&quot;/&gt;&lt;/object&gt;&lt;object type=&quot;3&quot; unique_id=&quot;11520&quot;&gt;&lt;property id=&quot;20148&quot; value=&quot;5&quot;/&gt;&lt;property id=&quot;20300&quot; value=&quot;Slide 99&quot;/&gt;&lt;property id=&quot;20307&quot; value=&quot;355&quot;/&gt;&lt;/object&gt;&lt;object type=&quot;3&quot; unique_id=&quot;11521&quot;&gt;&lt;property id=&quot;20148&quot; value=&quot;5&quot;/&gt;&lt;property id=&quot;20300&quot; value=&quot;Slide 100&quot;/&gt;&lt;property id=&quot;20307&quot; value=&quot;356&quot;/&gt;&lt;/object&gt;&lt;object type=&quot;3&quot; unique_id=&quot;11522&quot;&gt;&lt;property id=&quot;20148&quot; value=&quot;5&quot;/&gt;&lt;property id=&quot;20300&quot; value=&quot;Slide 101&quot;/&gt;&lt;property id=&quot;20307&quot; value=&quot;357&quot;/&gt;&lt;/object&gt;&lt;object type=&quot;3&quot; unique_id=&quot;11523&quot;&gt;&lt;property id=&quot;20148&quot; value=&quot;5&quot;/&gt;&lt;property id=&quot;20300&quot; value=&quot;Slide 102&quot;/&gt;&lt;property id=&quot;20307&quot; value=&quot;358&quot;/&gt;&lt;/object&gt;&lt;object type=&quot;3&quot; unique_id=&quot;11524&quot;&gt;&lt;property id=&quot;20148&quot; value=&quot;5&quot;/&gt;&lt;property id=&quot;20300&quot; value=&quot;Slide 103&quot;/&gt;&lt;property id=&quot;20307&quot; value=&quot;359&quot;/&gt;&lt;/object&gt;&lt;object type=&quot;3&quot; unique_id=&quot;11525&quot;&gt;&lt;property id=&quot;20148&quot; value=&quot;5&quot;/&gt;&lt;property id=&quot;20300&quot; value=&quot;Slide 104&quot;/&gt;&lt;property id=&quot;20307&quot; value=&quot;360&quot;/&gt;&lt;/object&gt;&lt;object type=&quot;3&quot; unique_id=&quot;11526&quot;&gt;&lt;property id=&quot;20148&quot; value=&quot;5&quot;/&gt;&lt;property id=&quot;20300&quot; value=&quot;Slide 105&quot;/&gt;&lt;property id=&quot;20307&quot; value=&quot;361&quot;/&gt;&lt;/object&gt;&lt;object type=&quot;3&quot; unique_id=&quot;11527&quot;&gt;&lt;property id=&quot;20148&quot; value=&quot;5&quot;/&gt;&lt;property id=&quot;20300&quot; value=&quot;Slide 106&quot;/&gt;&lt;property id=&quot;20307&quot; value=&quot;362&quot;/&gt;&lt;/object&gt;&lt;object type=&quot;3&quot; unique_id=&quot;11528&quot;&gt;&lt;property id=&quot;20148&quot; value=&quot;5&quot;/&gt;&lt;property id=&quot;20300&quot; value=&quot;Slide 107&quot;/&gt;&lt;property id=&quot;20307&quot; value=&quot;363&quot;/&gt;&lt;/object&gt;&lt;object type=&quot;3&quot; unique_id=&quot;11529&quot;&gt;&lt;property id=&quot;20148&quot; value=&quot;5&quot;/&gt;&lt;property id=&quot;20300&quot; value=&quot;Slide 108&quot;/&gt;&lt;property id=&quot;20307&quot; value=&quot;364&quot;/&gt;&lt;/object&gt;&lt;object type=&quot;3&quot; unique_id=&quot;11530&quot;&gt;&lt;property id=&quot;20148&quot; value=&quot;5&quot;/&gt;&lt;property id=&quot;20300&quot; value=&quot;Slide 109&quot;/&gt;&lt;property id=&quot;20307&quot; value=&quot;365&quot;/&gt;&lt;/object&gt;&lt;object type=&quot;3&quot; unique_id=&quot;11531&quot;&gt;&lt;property id=&quot;20148&quot; value=&quot;5&quot;/&gt;&lt;property id=&quot;20300&quot; value=&quot;Slide 110&quot;/&gt;&lt;property id=&quot;20307&quot; value=&quot;366&quot;/&gt;&lt;/object&gt;&lt;object type=&quot;3&quot; unique_id=&quot;11532&quot;&gt;&lt;property id=&quot;20148&quot; value=&quot;5&quot;/&gt;&lt;property id=&quot;20300&quot; value=&quot;Slide 111&quot;/&gt;&lt;property id=&quot;20307&quot; value=&quot;367&quot;/&gt;&lt;/object&gt;&lt;object type=&quot;3&quot; unique_id=&quot;11533&quot;&gt;&lt;property id=&quot;20148&quot; value=&quot;5&quot;/&gt;&lt;property id=&quot;20300&quot; value=&quot;Slide 112&quot;/&gt;&lt;property id=&quot;20307&quot; value=&quot;368&quot;/&gt;&lt;/object&gt;&lt;object type=&quot;3&quot; unique_id=&quot;11534&quot;&gt;&lt;property id=&quot;20148&quot; value=&quot;5&quot;/&gt;&lt;property id=&quot;20300&quot; value=&quot;Slide 113&quot;/&gt;&lt;property id=&quot;20307&quot; value=&quot;369&quot;/&gt;&lt;/object&gt;&lt;object type=&quot;3&quot; unique_id=&quot;11535&quot;&gt;&lt;property id=&quot;20148&quot; value=&quot;5&quot;/&gt;&lt;property id=&quot;20300&quot; value=&quot;Slide 114&quot;/&gt;&lt;property id=&quot;20307&quot; value=&quot;370&quot;/&gt;&lt;/object&gt;&lt;object type=&quot;3&quot; unique_id=&quot;11536&quot;&gt;&lt;property id=&quot;20148&quot; value=&quot;5&quot;/&gt;&lt;property id=&quot;20300&quot; value=&quot;Slide 115&quot;/&gt;&lt;property id=&quot;20307&quot; value=&quot;371&quot;/&gt;&lt;/object&gt;&lt;object type=&quot;3&quot; unique_id=&quot;11537&quot;&gt;&lt;property id=&quot;20148&quot; value=&quot;5&quot;/&gt;&lt;property id=&quot;20300&quot; value=&quot;Slide 116&quot;/&gt;&lt;property id=&quot;20307&quot; value=&quot;372&quot;/&gt;&lt;/object&gt;&lt;object type=&quot;3&quot; unique_id=&quot;11538&quot;&gt;&lt;property id=&quot;20148&quot; value=&quot;5&quot;/&gt;&lt;property id=&quot;20300&quot; value=&quot;Slide 117&quot;/&gt;&lt;property id=&quot;20307&quot; value=&quot;373&quot;/&gt;&lt;/object&gt;&lt;/object&gt;&lt;object type=&quot;8&quot; unique_id=&quot;1021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7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8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9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0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1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2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3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4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5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6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7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8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9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0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1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2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3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4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5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6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7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8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9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0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1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2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3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4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5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6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1.JP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7.JP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8.JP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9.JP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0.JP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1.JP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2.JP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3.JP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4.JP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5.JP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6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2.JP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7.JP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8.JP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9.JP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0.JP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1.JP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2.JP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3.JP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4.JP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5.JP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6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3.JP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7.JP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8.JP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9.JP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0.JP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1.JP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2.JP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3.JP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4.JP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5.JP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6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4.JP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7.JP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8.JP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9.JP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71.JP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72.JP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73.JP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74.JP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75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5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EASD 2017_CANVAS PROGRAM SYMPOSIUM DECK_JGL-62157_FINAL_INVESTIGATORS\SLIDE6.JPG"/>
</p:tagLst>
</file>

<file path=ppt/theme/theme1.xml><?xml version="1.0" encoding="utf-8"?>
<a:theme xmlns:a="http://schemas.openxmlformats.org/drawingml/2006/main" name="13:9 CANVAS Program Template">
  <a:themeElements>
    <a:clrScheme name="CANVAS V2">
      <a:dk1>
        <a:srgbClr val="00427A"/>
      </a:dk1>
      <a:lt1>
        <a:srgbClr val="FFFFFF"/>
      </a:lt1>
      <a:dk2>
        <a:srgbClr val="4B5264"/>
      </a:dk2>
      <a:lt2>
        <a:srgbClr val="FFFFFF"/>
      </a:lt2>
      <a:accent1>
        <a:srgbClr val="78BE20"/>
      </a:accent1>
      <a:accent2>
        <a:srgbClr val="00A3E0"/>
      </a:accent2>
      <a:accent3>
        <a:srgbClr val="002F6C"/>
      </a:accent3>
      <a:accent4>
        <a:srgbClr val="E57100"/>
      </a:accent4>
      <a:accent5>
        <a:srgbClr val="5385BB"/>
      </a:accent5>
      <a:accent6>
        <a:srgbClr val="007DB6"/>
      </a:accent6>
      <a:hlink>
        <a:srgbClr val="003565"/>
      </a:hlink>
      <a:folHlink>
        <a:srgbClr val="70A4D8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505050"/>
        </a:dk1>
        <a:lt1>
          <a:srgbClr val="FFFFFF"/>
        </a:lt1>
        <a:dk2>
          <a:srgbClr val="BFE18D"/>
        </a:dk2>
        <a:lt2>
          <a:srgbClr val="7FC31C"/>
        </a:lt2>
        <a:accent1>
          <a:srgbClr val="09357A"/>
        </a:accent1>
        <a:accent2>
          <a:srgbClr val="2A8EBF"/>
        </a:accent2>
        <a:accent3>
          <a:srgbClr val="FFFFFF"/>
        </a:accent3>
        <a:accent4>
          <a:srgbClr val="434343"/>
        </a:accent4>
        <a:accent5>
          <a:srgbClr val="AAAEBE"/>
        </a:accent5>
        <a:accent6>
          <a:srgbClr val="2580AD"/>
        </a:accent6>
        <a:hlink>
          <a:srgbClr val="93C5DF"/>
        </a:hlink>
        <a:folHlink>
          <a:srgbClr val="237D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13:9 CANVAS Program Template">
  <a:themeElements>
    <a:clrScheme name="CANVAS V2">
      <a:dk1>
        <a:srgbClr val="00427A"/>
      </a:dk1>
      <a:lt1>
        <a:srgbClr val="FFFFFF"/>
      </a:lt1>
      <a:dk2>
        <a:srgbClr val="4B5264"/>
      </a:dk2>
      <a:lt2>
        <a:srgbClr val="FFFFFF"/>
      </a:lt2>
      <a:accent1>
        <a:srgbClr val="78BE20"/>
      </a:accent1>
      <a:accent2>
        <a:srgbClr val="00A3E0"/>
      </a:accent2>
      <a:accent3>
        <a:srgbClr val="002F6C"/>
      </a:accent3>
      <a:accent4>
        <a:srgbClr val="E57100"/>
      </a:accent4>
      <a:accent5>
        <a:srgbClr val="5385BB"/>
      </a:accent5>
      <a:accent6>
        <a:srgbClr val="007DB6"/>
      </a:accent6>
      <a:hlink>
        <a:srgbClr val="003565"/>
      </a:hlink>
      <a:folHlink>
        <a:srgbClr val="70A4D8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505050"/>
        </a:dk1>
        <a:lt1>
          <a:srgbClr val="FFFFFF"/>
        </a:lt1>
        <a:dk2>
          <a:srgbClr val="BFE18D"/>
        </a:dk2>
        <a:lt2>
          <a:srgbClr val="7FC31C"/>
        </a:lt2>
        <a:accent1>
          <a:srgbClr val="09357A"/>
        </a:accent1>
        <a:accent2>
          <a:srgbClr val="2A8EBF"/>
        </a:accent2>
        <a:accent3>
          <a:srgbClr val="FFFFFF"/>
        </a:accent3>
        <a:accent4>
          <a:srgbClr val="434343"/>
        </a:accent4>
        <a:accent5>
          <a:srgbClr val="AAAEBE"/>
        </a:accent5>
        <a:accent6>
          <a:srgbClr val="2580AD"/>
        </a:accent6>
        <a:hlink>
          <a:srgbClr val="93C5DF"/>
        </a:hlink>
        <a:folHlink>
          <a:srgbClr val="237D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5934</TotalTime>
  <Words>0</Words>
  <Application>Microsoft Macintosh PowerPoint</Application>
  <PresentationFormat>Widescreen</PresentationFormat>
  <Paragraphs>0</Paragraphs>
  <Slides>117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5" baseType="lpstr">
      <vt:lpstr>Calibri</vt:lpstr>
      <vt:lpstr>ＭＳ Ｐゴシック</vt:lpstr>
      <vt:lpstr>Verdana</vt:lpstr>
      <vt:lpstr>Arial</vt:lpstr>
      <vt:lpstr>13:9 CANVAS Program Template</vt:lpstr>
      <vt:lpstr>Custom Design</vt:lpstr>
      <vt:lpstr>1_13:9 CANVAS Program Template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Alaina Mitsch</dc:creator>
  <cp:lastModifiedBy>Microsoft Office User</cp:lastModifiedBy>
  <cp:revision>439</cp:revision>
  <cp:lastPrinted>2017-07-06T18:16:28Z</cp:lastPrinted>
  <dcterms:created xsi:type="dcterms:W3CDTF">2017-01-18T18:55:55Z</dcterms:created>
  <dcterms:modified xsi:type="dcterms:W3CDTF">2017-09-26T14:14:24Z</dcterms:modified>
</cp:coreProperties>
</file>